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2" r:id="rId13"/>
    <p:sldId id="268" r:id="rId14"/>
    <p:sldId id="269" r:id="rId15"/>
    <p:sldId id="27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CF18E4-81FE-4DE6-8D90-BA22BF3D0AEE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3C6A56-A804-418A-BE50-27B22855E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Мягкая игрушка «мой любимый Котик»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Садовая Елена Владимировна</a:t>
            </a:r>
          </a:p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Киргинцевская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ягкая игрушка котенок спицами"/>
          <p:cNvPicPr>
            <a:picLocks noGrp="1"/>
          </p:cNvPicPr>
          <p:nvPr>
            <p:ph idx="1"/>
          </p:nvPr>
        </p:nvPicPr>
        <p:blipFill>
          <a:blip r:embed="rId2" cstate="print"/>
          <a:srcRect t="13636" r="11654"/>
          <a:stretch>
            <a:fillRect/>
          </a:stretch>
        </p:blipFill>
        <p:spPr bwMode="auto">
          <a:xfrm>
            <a:off x="500034" y="2000240"/>
            <a:ext cx="3357586" cy="27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571612"/>
            <a:ext cx="2857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головы, получившийся </a:t>
            </a:r>
            <a:r>
              <a:rPr lang="ru-RU" sz="2400" dirty="0"/>
              <a:t>прямоугольник, с изнанки сложить поперек и сшить его по </a:t>
            </a:r>
            <a:r>
              <a:rPr lang="ru-RU" sz="2400" dirty="0" smtClean="0"/>
              <a:t>бокам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Деталь </a:t>
            </a:r>
            <a:r>
              <a:rPr lang="ru-RU" sz="2400" dirty="0"/>
              <a:t>хвоста сложить поперек, сшить вдоль и зашить с одного конца.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Потрудились – отдохнем,</a:t>
            </a:r>
            <a:br>
              <a:rPr lang="ru-RU" dirty="0" smtClean="0"/>
            </a:br>
            <a:r>
              <a:rPr lang="ru-RU" dirty="0" smtClean="0"/>
              <a:t>Встанем, глубоко вздохнем. </a:t>
            </a:r>
            <a:br>
              <a:rPr lang="ru-RU" dirty="0" smtClean="0"/>
            </a:br>
            <a:r>
              <a:rPr lang="ru-RU" dirty="0" smtClean="0"/>
              <a:t>Руки в стороны, вперед, </a:t>
            </a:r>
            <a:br>
              <a:rPr lang="ru-RU" dirty="0" smtClean="0"/>
            </a:br>
            <a:r>
              <a:rPr lang="ru-RU" dirty="0" smtClean="0"/>
              <a:t>Влево, вправо поворот.</a:t>
            </a:r>
            <a:br>
              <a:rPr lang="ru-RU" dirty="0" smtClean="0"/>
            </a:br>
            <a:r>
              <a:rPr lang="ru-RU" dirty="0" smtClean="0"/>
              <a:t>Три наклона, прямо встать.</a:t>
            </a:r>
            <a:br>
              <a:rPr lang="ru-RU" dirty="0" smtClean="0"/>
            </a:br>
            <a:r>
              <a:rPr lang="ru-RU" dirty="0" smtClean="0"/>
              <a:t>Руки вниз и вверх поднять.</a:t>
            </a:r>
            <a:br>
              <a:rPr lang="ru-RU" dirty="0" smtClean="0"/>
            </a:br>
            <a:r>
              <a:rPr lang="ru-RU" dirty="0" smtClean="0"/>
              <a:t>Руки плавно опустили, </a:t>
            </a:r>
            <a:br>
              <a:rPr lang="ru-RU" dirty="0" smtClean="0"/>
            </a:br>
            <a:r>
              <a:rPr lang="ru-RU" dirty="0" smtClean="0"/>
              <a:t>Всем улыбки подарили.</a:t>
            </a:r>
          </a:p>
          <a:p>
            <a:endParaRPr lang="ru-RU" dirty="0"/>
          </a:p>
        </p:txBody>
      </p:sp>
      <p:pic>
        <p:nvPicPr>
          <p:cNvPr id="4" name="Содержимое 4" descr="D:\Fotos\РАБОТЫ КРУЖКА\Фото1543.jpg"/>
          <p:cNvPicPr>
            <a:picLocks/>
          </p:cNvPicPr>
          <p:nvPr/>
        </p:nvPicPr>
        <p:blipFill>
          <a:blip r:embed="rId2" cstate="print"/>
          <a:srcRect l="17798" t="9627" r="23677" b="34777"/>
          <a:stretch>
            <a:fillRect/>
          </a:stretch>
        </p:blipFill>
        <p:spPr bwMode="auto">
          <a:xfrm>
            <a:off x="5572132" y="2285992"/>
            <a:ext cx="2397723" cy="42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Вывернуть детали. Хвост заполнить </a:t>
            </a:r>
            <a:r>
              <a:rPr lang="ru-RU" sz="2000" dirty="0" err="1" smtClean="0"/>
              <a:t>синтепоном</a:t>
            </a:r>
            <a:r>
              <a:rPr lang="ru-RU" sz="2000" dirty="0" smtClean="0"/>
              <a:t>. На детали головы котика сшиваем уголки возле сгиба наискосок – это будут ушки. Заполнить голову </a:t>
            </a:r>
            <a:r>
              <a:rPr lang="ru-RU" sz="2000" dirty="0" err="1" smtClean="0"/>
              <a:t>синтепоном</a:t>
            </a:r>
            <a:r>
              <a:rPr lang="ru-RU" sz="2000" dirty="0" smtClean="0"/>
              <a:t> ( в зашитые ушки синтепон не напихать). Край </a:t>
            </a:r>
            <a:r>
              <a:rPr lang="ru-RU" sz="2000" dirty="0" err="1" smtClean="0"/>
              <a:t>присобрать</a:t>
            </a:r>
            <a:r>
              <a:rPr lang="ru-RU" sz="2000" dirty="0" smtClean="0"/>
              <a:t> на нить и стянуть. Деталь головы готова.</a:t>
            </a:r>
            <a:endParaRPr lang="ru-RU" sz="2000" dirty="0"/>
          </a:p>
        </p:txBody>
      </p:sp>
      <p:pic>
        <p:nvPicPr>
          <p:cNvPr id="4" name="Рисунок 3" descr="мягкая игрушка котенок спицами"/>
          <p:cNvPicPr/>
          <p:nvPr/>
        </p:nvPicPr>
        <p:blipFill>
          <a:blip r:embed="rId2" cstate="print"/>
          <a:srcRect l="19268" t="16176" r="18798" b="16177"/>
          <a:stretch>
            <a:fillRect/>
          </a:stretch>
        </p:blipFill>
        <p:spPr bwMode="auto">
          <a:xfrm>
            <a:off x="4714876" y="3214686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Пришиваем голову и хвост к туловищу.</a:t>
            </a:r>
            <a:br>
              <a:rPr lang="ru-RU" dirty="0"/>
            </a:br>
            <a:r>
              <a:rPr lang="ru-RU" dirty="0"/>
              <a:t>Для этого с одной стороны, где будут передние лапки, с краю спинки отметить средину и вкруговую пришить деталь головы, захватывая поочередно полотно со стороны спинки и со стороны головы. Соответственно хвост пришить возле задних лапок. Где голова, а где хвост выбирается произвольно.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40056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Затем пришить глазки. Для глазок можно использовать пуговицы или бусины, а можно аккуратно вышить. Вышить черными нитками носик.</a:t>
            </a:r>
            <a:br>
              <a:rPr lang="ru-RU" sz="2800" dirty="0"/>
            </a:br>
            <a:r>
              <a:rPr lang="ru-RU" sz="2800" dirty="0"/>
              <a:t>Чтобы не было видно места пришивания головы, шейку желательно украсить бантиком.</a:t>
            </a:r>
            <a:br>
              <a:rPr lang="ru-RU" sz="2800" dirty="0"/>
            </a:br>
            <a:r>
              <a:rPr lang="ru-RU" sz="2800" dirty="0"/>
              <a:t>Получился славный котик.</a:t>
            </a:r>
          </a:p>
          <a:p>
            <a:endParaRPr lang="ru-RU" dirty="0"/>
          </a:p>
        </p:txBody>
      </p:sp>
      <p:pic>
        <p:nvPicPr>
          <p:cNvPr id="4" name="Рисунок 3" descr="мягкая игрушка котенок спицами"/>
          <p:cNvPicPr/>
          <p:nvPr/>
        </p:nvPicPr>
        <p:blipFill>
          <a:blip r:embed="rId2" cstate="print"/>
          <a:srcRect t="8475" r="6667"/>
          <a:stretch>
            <a:fillRect/>
          </a:stretch>
        </p:blipFill>
        <p:spPr bwMode="auto">
          <a:xfrm>
            <a:off x="4786314" y="2643182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42852"/>
            <a:ext cx="4929222" cy="23907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Ай да диво!</a:t>
            </a:r>
            <a:br>
              <a:rPr lang="ru-RU" dirty="0" smtClean="0"/>
            </a:br>
            <a:r>
              <a:rPr lang="ru-RU" dirty="0" smtClean="0"/>
              <a:t>Как игрушки все красивы!</a:t>
            </a:r>
            <a:br>
              <a:rPr lang="ru-RU" dirty="0" smtClean="0"/>
            </a:br>
            <a:r>
              <a:rPr lang="ru-RU" dirty="0" smtClean="0"/>
              <a:t>Сколько вложено души!</a:t>
            </a:r>
            <a:br>
              <a:rPr lang="ru-RU" dirty="0" smtClean="0"/>
            </a:br>
            <a:r>
              <a:rPr lang="ru-RU" dirty="0" smtClean="0"/>
              <a:t>До чего же хороши!</a:t>
            </a:r>
            <a:br>
              <a:rPr lang="ru-RU" dirty="0" smtClean="0"/>
            </a:br>
            <a:r>
              <a:rPr lang="ru-RU" dirty="0" smtClean="0"/>
              <a:t>Сколько вложено труда!</a:t>
            </a:r>
            <a:br>
              <a:rPr lang="ru-RU" dirty="0" smtClean="0"/>
            </a:br>
            <a:r>
              <a:rPr lang="ru-RU" dirty="0" smtClean="0"/>
              <a:t>Вам нравятся игрушки?.. Да?</a:t>
            </a:r>
            <a:endParaRPr lang="ru-RU" dirty="0"/>
          </a:p>
        </p:txBody>
      </p:sp>
      <p:pic>
        <p:nvPicPr>
          <p:cNvPr id="4" name="Содержимое 5" descr="D:\Fotos\РАБОТЫ КРУЖКА\Фото1542.jpg"/>
          <p:cNvPicPr>
            <a:picLocks/>
          </p:cNvPicPr>
          <p:nvPr/>
        </p:nvPicPr>
        <p:blipFill>
          <a:blip r:embed="rId2" cstate="print"/>
          <a:srcRect l="20202" t="6378" b="34898"/>
          <a:stretch>
            <a:fillRect/>
          </a:stretch>
        </p:blipFill>
        <p:spPr bwMode="auto">
          <a:xfrm>
            <a:off x="4071934" y="3143248"/>
            <a:ext cx="3143272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6929486" cy="258532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Спасибо!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Творческих Вам успехов.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Цели</a:t>
            </a:r>
            <a:r>
              <a:rPr lang="en-US" sz="2700" dirty="0" smtClean="0"/>
              <a:t> </a:t>
            </a:r>
            <a:r>
              <a:rPr lang="ru-RU" sz="2700" dirty="0" smtClean="0"/>
              <a:t> и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:\Fotos\РАБОТЫ КРУЖКА\Фото1542.jpg"/>
          <p:cNvPicPr>
            <a:picLocks noGrp="1"/>
          </p:cNvPicPr>
          <p:nvPr>
            <p:ph idx="1"/>
          </p:nvPr>
        </p:nvPicPr>
        <p:blipFill>
          <a:blip r:embed="rId2" cstate="print"/>
          <a:srcRect l="20202" t="6378" b="34898"/>
          <a:stretch>
            <a:fillRect/>
          </a:stretch>
        </p:blipFill>
        <p:spPr bwMode="auto">
          <a:xfrm>
            <a:off x="4786314" y="2714620"/>
            <a:ext cx="31078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 расширение  знаний и умений  в области применения различных материалов,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познакомить с применением простейших выкроек, с приёмами вырезания и сшивания деталей с использованием стачных и вышивальных швов;</a:t>
            </a:r>
          </a:p>
          <a:p>
            <a:pPr>
              <a:buFontTx/>
              <a:buChar char="-"/>
            </a:pPr>
            <a:r>
              <a:rPr lang="ru-RU" sz="2000" dirty="0" smtClean="0"/>
              <a:t>развивать творческое мышление, фантазию; </a:t>
            </a:r>
          </a:p>
          <a:p>
            <a:pPr>
              <a:buFontTx/>
              <a:buChar char="-"/>
            </a:pPr>
            <a:r>
              <a:rPr lang="ru-RU" sz="2000" dirty="0" smtClean="0"/>
              <a:t> воспитывать любовь к народному творчеству, аккуратность, культуру труда.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атериалы  и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выполнения игрушки необходимы : ткань , синтепон,   пуговки глазки, бантик, ножницы, иголка, нитки.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43248"/>
            <a:ext cx="2071702" cy="30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мягкая игрушка котенок спицами"/>
          <p:cNvPicPr/>
          <p:nvPr/>
        </p:nvPicPr>
        <p:blipFill>
          <a:blip r:embed="rId3" cstate="print"/>
          <a:srcRect t="8571"/>
          <a:stretch>
            <a:fillRect/>
          </a:stretch>
        </p:blipFill>
        <p:spPr bwMode="auto">
          <a:xfrm>
            <a:off x="2571736" y="4357694"/>
            <a:ext cx="3120139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Fotos\РАБОТЫ КРУЖКА\Фото1544.jpg"/>
          <p:cNvPicPr/>
          <p:nvPr/>
        </p:nvPicPr>
        <p:blipFill>
          <a:blip r:embed="rId4" cstate="print"/>
          <a:srcRect l="14751" t="4934" r="27045" b="26715"/>
          <a:stretch>
            <a:fillRect/>
          </a:stretch>
        </p:blipFill>
        <p:spPr bwMode="auto">
          <a:xfrm>
            <a:off x="571472" y="3357562"/>
            <a:ext cx="1857387" cy="30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Приготовить три детали </a:t>
            </a:r>
            <a:endParaRPr lang="ru-RU" dirty="0"/>
          </a:p>
        </p:txBody>
      </p:sp>
      <p:pic>
        <p:nvPicPr>
          <p:cNvPr id="4" name="Содержимое 3" descr="мягкая игрушка котенок спицами"/>
          <p:cNvPicPr>
            <a:picLocks noGrp="1"/>
          </p:cNvPicPr>
          <p:nvPr>
            <p:ph idx="1"/>
          </p:nvPr>
        </p:nvPicPr>
        <p:blipFill>
          <a:blip r:embed="rId2" cstate="print"/>
          <a:srcRect t="11070"/>
          <a:stretch>
            <a:fillRect/>
          </a:stretch>
        </p:blipFill>
        <p:spPr bwMode="auto">
          <a:xfrm>
            <a:off x="4357686" y="1928802"/>
            <a:ext cx="3514723" cy="22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714488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Туловище </a:t>
            </a:r>
            <a:r>
              <a:rPr lang="ru-RU" sz="2800" dirty="0" smtClean="0"/>
              <a:t>15х15 см, </a:t>
            </a:r>
          </a:p>
          <a:p>
            <a:r>
              <a:rPr lang="ru-RU" sz="2800" b="1" dirty="0" smtClean="0"/>
              <a:t>голова</a:t>
            </a:r>
            <a:r>
              <a:rPr lang="ru-RU" sz="2800" dirty="0" smtClean="0"/>
              <a:t>-7,5х15см прямоугольник  </a:t>
            </a:r>
            <a:r>
              <a:rPr lang="ru-RU" sz="2800" dirty="0"/>
              <a:t>равный половине </a:t>
            </a:r>
            <a:r>
              <a:rPr lang="ru-RU" sz="2800" dirty="0" smtClean="0"/>
              <a:t>квадрата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хвост</a:t>
            </a:r>
            <a:r>
              <a:rPr lang="ru-RU" sz="2800" dirty="0" smtClean="0"/>
              <a:t> 4х10 или прямоугольник , </a:t>
            </a:r>
            <a:r>
              <a:rPr lang="ru-RU" sz="2800" dirty="0"/>
              <a:t>который равен четверти квадрата, но длину его можно сделать </a:t>
            </a:r>
            <a:r>
              <a:rPr lang="ru-RU" sz="2800" dirty="0" smtClean="0"/>
              <a:t> </a:t>
            </a:r>
            <a:r>
              <a:rPr lang="ru-RU" sz="2800" dirty="0"/>
              <a:t>чуть меньше.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ягкая игрушка котенок спицами"/>
          <p:cNvPicPr>
            <a:picLocks noGrp="1"/>
          </p:cNvPicPr>
          <p:nvPr>
            <p:ph idx="1"/>
          </p:nvPr>
        </p:nvPicPr>
        <p:blipFill>
          <a:blip r:embed="rId2" cstate="print"/>
          <a:srcRect t="14754"/>
          <a:stretch>
            <a:fillRect/>
          </a:stretch>
        </p:blipFill>
        <p:spPr bwMode="auto">
          <a:xfrm>
            <a:off x="500034" y="2214554"/>
            <a:ext cx="35719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1785926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Затем, на каждой стороне квадрата с изнанки отметить мелом середину каждой </a:t>
            </a:r>
            <a:r>
              <a:rPr lang="ru-RU" sz="2400" dirty="0" smtClean="0"/>
              <a:t>стороны.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39005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Сложить угол по диагонали и сшить две прилегающие стороны угла до пометки средины стороны. Таким образом сшить все углы детали – это будут ножки и спинка котика.</a:t>
            </a:r>
            <a:br>
              <a:rPr lang="ru-RU" dirty="0"/>
            </a:br>
            <a:r>
              <a:rPr lang="ru-RU" dirty="0"/>
              <a:t>Фото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мягкая игрушка котенок спицами"/>
          <p:cNvPicPr/>
          <p:nvPr/>
        </p:nvPicPr>
        <p:blipFill>
          <a:blip r:embed="rId2" cstate="print"/>
          <a:srcRect l="18154" t="12121" r="22431" b="24242"/>
          <a:stretch>
            <a:fillRect/>
          </a:stretch>
        </p:blipFill>
        <p:spPr bwMode="auto">
          <a:xfrm>
            <a:off x="4714876" y="2143116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261461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Четвертый угол не дошить и оставить посредине отверстие для заполнения </a:t>
            </a:r>
            <a:r>
              <a:rPr lang="ru-RU" dirty="0" err="1"/>
              <a:t>синтепоном</a:t>
            </a:r>
            <a:r>
              <a:rPr lang="ru-RU" dirty="0"/>
              <a:t>. </a:t>
            </a:r>
            <a:r>
              <a:rPr lang="ru-RU" dirty="0" smtClean="0"/>
              <a:t>Заполнить </a:t>
            </a:r>
            <a:r>
              <a:rPr lang="ru-RU" dirty="0" err="1" smtClean="0"/>
              <a:t>синтепоном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мягкая игрушка котенок спицами"/>
          <p:cNvPicPr/>
          <p:nvPr/>
        </p:nvPicPr>
        <p:blipFill>
          <a:blip r:embed="rId2" cstate="print"/>
          <a:srcRect l="8534" t="12547" b="20013"/>
          <a:stretch>
            <a:fillRect/>
          </a:stretch>
        </p:blipFill>
        <p:spPr bwMode="auto">
          <a:xfrm>
            <a:off x="4643439" y="1928802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ягкая игрушка котенок спицами"/>
          <p:cNvPicPr>
            <a:picLocks noGrp="1"/>
          </p:cNvPicPr>
          <p:nvPr>
            <p:ph idx="1"/>
          </p:nvPr>
        </p:nvPicPr>
        <p:blipFill>
          <a:blip r:embed="rId2" cstate="print"/>
          <a:srcRect t="11279" b="6014"/>
          <a:stretch>
            <a:fillRect/>
          </a:stretch>
        </p:blipFill>
        <p:spPr bwMode="auto">
          <a:xfrm>
            <a:off x="428596" y="1928802"/>
            <a:ext cx="35528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2071678"/>
            <a:ext cx="3429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Набить деталь, пропихивая синтепон в тонкие места ножек крючком или карандашом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Отверстие аккуратно зашить. Туловище и ножки готовы.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мягкая игрушка котенок спицами"/>
          <p:cNvPicPr/>
          <p:nvPr/>
        </p:nvPicPr>
        <p:blipFill>
          <a:blip r:embed="rId2" cstate="print"/>
          <a:srcRect t="27119" r="10959"/>
          <a:stretch>
            <a:fillRect/>
          </a:stretch>
        </p:blipFill>
        <p:spPr bwMode="auto">
          <a:xfrm>
            <a:off x="2500298" y="2786058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314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Мягкая игрушка «мой любимый Котик»</vt:lpstr>
      <vt:lpstr>  Цели  и задачи: </vt:lpstr>
      <vt:lpstr>Материалы  и инструменты</vt:lpstr>
      <vt:lpstr> Приготовить три детали </vt:lpstr>
      <vt:lpstr>Слайд 5</vt:lpstr>
      <vt:lpstr>Слайд 6</vt:lpstr>
      <vt:lpstr>Слайд 7</vt:lpstr>
      <vt:lpstr>Слайд 8</vt:lpstr>
      <vt:lpstr>Слайд 9</vt:lpstr>
      <vt:lpstr>Слайд 10</vt:lpstr>
      <vt:lpstr>физминутка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34</cp:revision>
  <dcterms:created xsi:type="dcterms:W3CDTF">2014-03-02T14:58:46Z</dcterms:created>
  <dcterms:modified xsi:type="dcterms:W3CDTF">2015-02-11T18:03:11Z</dcterms:modified>
</cp:coreProperties>
</file>