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E52FBF-DDCF-4B18-9BFA-A6DC0BEF0B39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AA894F-9E1B-48DC-A917-0592AEB6AE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569652" cy="411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9552" y="620688"/>
            <a:ext cx="8280919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Создание макетов «</a:t>
            </a:r>
            <a:r>
              <a:rPr lang="ru-RU" sz="2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Оформление </a:t>
            </a:r>
            <a:r>
              <a:rPr lang="ru-RU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окна»</a:t>
            </a:r>
            <a:endParaRPr lang="ru-RU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27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280919" cy="2592288"/>
          </a:xfrm>
        </p:spPr>
        <p:txBody>
          <a:bodyPr/>
          <a:lstStyle/>
          <a:p>
            <a:pPr algn="l"/>
            <a:r>
              <a:rPr lang="ru-RU" sz="1800" dirty="0">
                <a:effectLst/>
              </a:rPr>
              <a:t>И так начинаем работу с основы – это прямоугольник со сторонами 60 х 50 выпиленный из фанеры (толщиной 10 мм). И подставка, из той же фанеры, что бы можно было установить нашу «стеночку» с окошком.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Распечатываем на принтере подходящие окошки. Выбираем расположение заготовки и приклеиваем окно на клей ПВА. На это же клей приклеиваем обои.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188641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523856"/>
            <a:ext cx="1567231" cy="2598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510481"/>
            <a:ext cx="1944216" cy="261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523856"/>
            <a:ext cx="3168352" cy="260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76672"/>
            <a:ext cx="5184576" cy="6048671"/>
          </a:xfrm>
        </p:spPr>
        <p:txBody>
          <a:bodyPr/>
          <a:lstStyle/>
          <a:p>
            <a:pPr algn="l"/>
            <a:r>
              <a:rPr lang="ru-RU" sz="1800" dirty="0">
                <a:effectLst/>
              </a:rPr>
              <a:t>А теперь возьмемся за сами шторки. Выбираем подходящую по цвету ткань и вырезаем из нее детали согласно выкройки.  Мне пришлось отойти от задумки, так как изначально ткань бралась с рисунком и достаточно плотная, но поскольку выкройка маленькая то складки на портьере были не очень красивыми, крупными, пришлось взять более тонкую ткань (я взяла атласную).  В журнале нашла подходящие портьеры.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Обрабатываем зигзагом срезы ткани, подворачиваем и подшиваем. Все хорошенько отутюживаем. Верхний край портьеры подгибаем на 15 мм, прострачиваем, одеваем портьеру на «гардину» (в роли гардины выступает палочка для еды).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88641"/>
            <a:ext cx="2903689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138205"/>
            <a:ext cx="1843321" cy="272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5013176"/>
            <a:ext cx="3151285" cy="162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8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568952" cy="3312368"/>
          </a:xfrm>
        </p:spPr>
        <p:txBody>
          <a:bodyPr/>
          <a:lstStyle/>
          <a:p>
            <a:pPr algn="l"/>
            <a:r>
              <a:rPr lang="ru-RU" sz="1800" dirty="0">
                <a:effectLst/>
              </a:rPr>
              <a:t>Для того чтобы прикрепить «гардину» к «стене» склеиваем две маленькие коробочки из картона, вставляем в них концы «гардины» и приклеиваем к стене в нужном нам месте.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На данном этапе так выглядит наша портьера. По задумке она должна собираться складками в центре от низа к верху, как если бы собирали штору на подхват. Но из-за маленького размера идем на хитрость, соберём ткань в нужном месте на нитку и слегка стянем.</a:t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Чтобы </a:t>
            </a:r>
            <a:r>
              <a:rPr lang="ru-RU" sz="1800" dirty="0">
                <a:effectLst/>
              </a:rPr>
              <a:t>скрыть место крепления «гардин» и придать более классический вид портьере украсим верхнюю часть декоративной тесьмой с кистями. Подклеиваем на клей тесьму на картонные коробочки с двух сторон.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481" y="199438"/>
            <a:ext cx="2162271" cy="19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814"/>
          <a:stretch/>
        </p:blipFill>
        <p:spPr bwMode="auto">
          <a:xfrm>
            <a:off x="2117050" y="764704"/>
            <a:ext cx="2340986" cy="200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154" r="15545"/>
          <a:stretch/>
        </p:blipFill>
        <p:spPr bwMode="auto">
          <a:xfrm>
            <a:off x="4437239" y="141184"/>
            <a:ext cx="207981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583"/>
          <a:stretch/>
        </p:blipFill>
        <p:spPr bwMode="auto">
          <a:xfrm>
            <a:off x="6502642" y="764704"/>
            <a:ext cx="2481808" cy="195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4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564904"/>
            <a:ext cx="4525888" cy="1865144"/>
          </a:xfrm>
        </p:spPr>
        <p:txBody>
          <a:bodyPr/>
          <a:lstStyle/>
          <a:p>
            <a:pPr algn="l"/>
            <a:r>
              <a:rPr lang="ru-RU" sz="2000" dirty="0">
                <a:effectLst/>
              </a:rPr>
              <a:t>И добавим немного интерьера в нашу композицию – зеркало и картину в темной раме.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50359"/>
            <a:ext cx="357077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212976"/>
            <a:ext cx="2979936" cy="3012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2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901" y="260648"/>
            <a:ext cx="3600400" cy="271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8790" y="764704"/>
            <a:ext cx="4276252" cy="2732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919063" cy="285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645024"/>
            <a:ext cx="274004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9545" y="5085185"/>
            <a:ext cx="2214041" cy="155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8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165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И так начинаем работу с основы – это прямоугольник со сторонами 60 х 50 выпиленный из фанеры (толщиной 10 мм). И подставка, из той же фанеры, что бы можно было установить нашу «стеночку» с окошком.   Распечатываем на принтере подходящие окошки. Выбираем расположение заготовки и приклеиваем окно на клей ПВА. На это же клей приклеиваем обои. </vt:lpstr>
      <vt:lpstr>А теперь возьмемся за сами шторки. Выбираем подходящую по цвету ткань и вырезаем из нее детали согласно выкройки.  Мне пришлось отойти от задумки, так как изначально ткань бралась с рисунком и достаточно плотная, но поскольку выкройка маленькая то складки на портьере были не очень красивыми, крупными, пришлось взять более тонкую ткань (я взяла атласную).  В журнале нашла подходящие портьеры.   Обрабатываем зигзагом срезы ткани, подворачиваем и подшиваем. Все хорошенько отутюживаем. Верхний край портьеры подгибаем на 15 мм, прострачиваем, одеваем портьеру на «гардину» (в роли гардины выступает палочка для еды). </vt:lpstr>
      <vt:lpstr>Для того чтобы прикрепить «гардину» к «стене» склеиваем две маленькие коробочки из картона, вставляем в них концы «гардины» и приклеиваем к стене в нужном нам месте.   На данном этапе так выглядит наша портьера. По задумке она должна собираться складками в центре от низа к верху, как если бы собирали штору на подхват. Но из-за маленького размера идем на хитрость, соберём ткань в нужном месте на нитку и слегка стянем.  Чтобы скрыть место крепления «гардин» и придать более классический вид портьере украсим верхнюю часть декоративной тесьмой с кистями. Подклеиваем на клей тесьму на картонные коробочки с двух сторон. </vt:lpstr>
      <vt:lpstr>И добавим немного интерьера в нашу композицию – зеркало и картину в темной раме.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add</dc:creator>
  <cp:lastModifiedBy>add</cp:lastModifiedBy>
  <cp:revision>5</cp:revision>
  <dcterms:created xsi:type="dcterms:W3CDTF">2014-01-19T09:45:59Z</dcterms:created>
  <dcterms:modified xsi:type="dcterms:W3CDTF">2014-01-19T10:39:49Z</dcterms:modified>
</cp:coreProperties>
</file>