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76" r:id="rId4"/>
    <p:sldId id="27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529F0-B72F-4694-A289-4A21A3778A6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4EC6-6C93-462C-8720-35FFD4B32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8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1A-B151-46A3-96DC-64C9D7C4888D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87F3-5F47-4ED3-BEAF-AAF9B188AF43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EF6-28A2-4554-AF70-E971307289E1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0810-BFF8-4CDA-BA0F-F89A18F0F5A2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D4C-CB9D-4343-9228-26B763F2B7B5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5F3F-A954-4E48-B9B4-2E8813A86399}" type="datetime1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5601-356B-43CC-A2AA-54E919F7235B}" type="datetime1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C09-01AD-45C6-BC16-31B8A14E7F8B}" type="datetime1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8DAC-C4FE-4DD7-A60B-0E706BAF179B}" type="datetime1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A42F-6214-4DFE-AAB2-A062ACCB0942}" type="datetime1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B31-8263-4896-94BC-DB36E323D9F8}" type="datetime1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B985-8865-4ECD-BE33-AC3007C80498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Орфографическая минутка.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артиллерия</a:t>
            </a:r>
            <a:r>
              <a:rPr lang="ru-RU" dirty="0"/>
              <a:t>, </a:t>
            </a:r>
          </a:p>
          <a:p>
            <a:pPr marL="0" indent="0" algn="ctr">
              <a:buNone/>
            </a:pPr>
            <a:r>
              <a:rPr lang="ru-RU" dirty="0"/>
              <a:t>баррикада, </a:t>
            </a:r>
          </a:p>
          <a:p>
            <a:pPr marL="0" indent="0" algn="ctr">
              <a:buNone/>
            </a:pPr>
            <a:r>
              <a:rPr lang="ru-RU" dirty="0"/>
              <a:t>батальон, </a:t>
            </a:r>
          </a:p>
          <a:p>
            <a:pPr marL="0" indent="0" algn="ctr">
              <a:buNone/>
            </a:pPr>
            <a:r>
              <a:rPr lang="ru-RU" dirty="0"/>
              <a:t>боеприпасы, </a:t>
            </a:r>
          </a:p>
          <a:p>
            <a:pPr marL="0" indent="0" algn="ctr">
              <a:buNone/>
            </a:pPr>
            <a:r>
              <a:rPr lang="ru-RU" dirty="0"/>
              <a:t>боец, </a:t>
            </a:r>
          </a:p>
          <a:p>
            <a:pPr marL="0" indent="0" algn="ctr">
              <a:buNone/>
            </a:pPr>
            <a:r>
              <a:rPr lang="ru-RU" dirty="0"/>
              <a:t>бомбоубежище, </a:t>
            </a:r>
          </a:p>
          <a:p>
            <a:pPr marL="0" indent="0" algn="ctr">
              <a:buNone/>
            </a:pPr>
            <a:r>
              <a:rPr lang="ru-RU" dirty="0"/>
              <a:t>герой, 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зенитчик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оккупант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партизан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патруль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пехота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победа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Кроссворд.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освобожденным городам-героям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84784"/>
            <a:ext cx="7704855" cy="5023583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3131840" y="4695622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204120" y="4869160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151606" y="4501731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995936" y="1916832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077135" y="3788935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444208" y="5301208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716288" y="5661248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234199" y="6021288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957821" y="5301208"/>
            <a:ext cx="432048" cy="36004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Конкурс-пантомима «Мы артисты»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2132856"/>
            <a:ext cx="5715000" cy="3771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Награждение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победителей викторины.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5165868" cy="3178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766" y="1412776"/>
            <a:ext cx="3142734" cy="2078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172" y="3985870"/>
            <a:ext cx="3187328" cy="27387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42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Орфографическая минутка. </vt:lpstr>
      <vt:lpstr>Кроссворд.  По освобожденным городам-героям</vt:lpstr>
      <vt:lpstr>Конкурс-пантомима «Мы артисты» </vt:lpstr>
      <vt:lpstr>         Награждение победителей викторины.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дом</dc:creator>
  <cp:lastModifiedBy>дом</cp:lastModifiedBy>
  <cp:revision>29</cp:revision>
  <dcterms:created xsi:type="dcterms:W3CDTF">2015-03-08T13:54:12Z</dcterms:created>
  <dcterms:modified xsi:type="dcterms:W3CDTF">2015-03-08T20:10:08Z</dcterms:modified>
</cp:coreProperties>
</file>