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58" r:id="rId4"/>
    <p:sldId id="265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дорога\UqF4KZlXKnTg5crfGoA2Uw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306" y="0"/>
            <a:ext cx="92263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дорога\ghj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249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Учитель\Desktop\дорога\yuui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8</cp:revision>
  <dcterms:created xsi:type="dcterms:W3CDTF">2015-01-14T14:28:15Z</dcterms:created>
  <dcterms:modified xsi:type="dcterms:W3CDTF">2014-12-01T13:09:28Z</dcterms:modified>
</cp:coreProperties>
</file>