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21" r:id="rId3"/>
    <p:sldId id="266" r:id="rId4"/>
    <p:sldId id="257" r:id="rId5"/>
    <p:sldId id="290" r:id="rId6"/>
    <p:sldId id="310" r:id="rId7"/>
    <p:sldId id="291" r:id="rId8"/>
    <p:sldId id="292" r:id="rId9"/>
    <p:sldId id="294" r:id="rId10"/>
    <p:sldId id="295" r:id="rId11"/>
    <p:sldId id="296" r:id="rId12"/>
    <p:sldId id="311" r:id="rId13"/>
    <p:sldId id="297" r:id="rId14"/>
    <p:sldId id="298" r:id="rId15"/>
    <p:sldId id="299" r:id="rId16"/>
    <p:sldId id="301" r:id="rId17"/>
    <p:sldId id="300" r:id="rId18"/>
    <p:sldId id="302" r:id="rId19"/>
    <p:sldId id="303" r:id="rId20"/>
    <p:sldId id="304" r:id="rId21"/>
    <p:sldId id="305" r:id="rId22"/>
    <p:sldId id="32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843C-3558-47B7-BAF1-07652DAFF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0F39-07BD-4074-826D-300208667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E2C9B-3A06-4817-BE07-0C5A35AD5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6F9F-9FF8-46FE-ADD6-293FC585E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19C51-0F1E-4278-8BFB-4ACF9B3CB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4BC1-D611-45AF-B2A4-216CDE302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783E-9287-4CCD-8EBA-06BAB82F7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2015D-8F62-49A9-9803-901165D71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056C-8CD5-4550-837A-ABDC27DA1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D565-6590-467C-A257-3DE1EA227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1263-BF45-4253-B944-3AAED05CE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6862A7-3619-4FAB-8E5F-0D1A9182F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7;&#1074;&#1086;&#1103;%20&#1080;&#1075;&#1088;&#1072;\svoya_igr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yandex.ru/images/search?text=%D0%B1%D0%BB%D0%B8%D0%BD%D1%8B%20%D0%BA%D0%B0%D1%80%D1%82%D0%B8%D0%BD%D0%BA%D0%B8&amp;img_url=http://i015.radikal.ru/0909/bf/9a8535eab427.png&amp;pos=0&amp;rpt=simage&amp;stype=image&amp;lr=58&amp;noreask=1&amp;source=wi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yandex.ru/images/search?text=%D1%80%D0%B0%D0%B4%D0%B8%D1%83%D1%81%20%D0%BE%D0%BA%D1%80%D1%83%D0%B6%D0%BD%D0%BE%D1%81%D1%82%D0%B8%20%D0%BA%D0%B0%D1%80%D1%82%D0%B8%D0%BD%D0%BA%D0%B8&amp;img_url=http://lib.rus.ec/i/13/280313/i_027.png&amp;pos=2&amp;rpt=simage&amp;stype=image&amp;lr=58&amp;noreask=1&amp;source=wiz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3" Type="http://schemas.openxmlformats.org/officeDocument/2006/relationships/slide" Target="slide9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17" Type="http://schemas.openxmlformats.org/officeDocument/2006/relationships/slide" Target="slide21.xml"/><Relationship Id="rId2" Type="http://schemas.openxmlformats.org/officeDocument/2006/relationships/slide" Target="slide4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18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titled-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0045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92275" y="5445125"/>
            <a:ext cx="5688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  8 класс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4" name="svoya_igr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0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038" y="5286375"/>
            <a:ext cx="10969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Пословицы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9750" y="2762270"/>
            <a:ext cx="703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81000" algn="ctr"/>
            <a:r>
              <a:rPr lang="ru-RU" sz="4800" b="1" dirty="0" smtClean="0">
                <a:solidFill>
                  <a:srgbClr val="660066"/>
                </a:solidFill>
                <a:latin typeface="Monotype Corsiva" pitchFamily="66" charset="0"/>
              </a:rPr>
              <a:t>…. с сошкой, …. с ложкой.</a:t>
            </a:r>
            <a:endParaRPr lang="ru-RU" sz="48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5214938"/>
            <a:ext cx="1146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Пословицы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403649" y="1961429"/>
            <a:ext cx="64807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81000" algn="ctr"/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Мудрости учатся …. года, а лени ….дня. </a:t>
            </a:r>
          </a:p>
          <a:p>
            <a:pPr indent="381000" algn="ctr"/>
            <a:r>
              <a:rPr 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(</a:t>
            </a:r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японская пословица)</a:t>
            </a:r>
            <a:endParaRPr lang="ru-RU" sz="32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5214938"/>
            <a:ext cx="1146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825750"/>
            <a:ext cx="46815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41214" y="836712"/>
            <a:ext cx="90027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 знаете ли вы, что…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5321300"/>
            <a:ext cx="10715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Пословицы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14313" y="1376648"/>
            <a:ext cx="76041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81000" algn="ctr"/>
            <a:r>
              <a:rPr lang="ru-RU" sz="4800" b="1" dirty="0" smtClean="0">
                <a:solidFill>
                  <a:srgbClr val="660066"/>
                </a:solidFill>
                <a:latin typeface="Monotype Corsiva" pitchFamily="66" charset="0"/>
              </a:rPr>
              <a:t>….дней делай,  на …день молись, на….день снова начинай.</a:t>
            </a:r>
          </a:p>
          <a:p>
            <a:pPr indent="381000" algn="ctr"/>
            <a:endParaRPr lang="ru-RU" sz="4800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indent="381000" algn="ctr"/>
            <a:r>
              <a:rPr lang="ru-RU" sz="4800" b="1" dirty="0" smtClean="0">
                <a:solidFill>
                  <a:srgbClr val="660066"/>
                </a:solidFill>
                <a:latin typeface="Monotype Corsiva" pitchFamily="66" charset="0"/>
              </a:rPr>
              <a:t>8  6  7</a:t>
            </a:r>
            <a:endParaRPr lang="ru-RU" sz="48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6263" y="5500688"/>
            <a:ext cx="9477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Геометрия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2286000" y="21367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03648" y="1484784"/>
            <a:ext cx="5643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660066"/>
                </a:solidFill>
                <a:latin typeface="Monotype Corsiva" pitchFamily="66" charset="0"/>
              </a:rPr>
              <a:t>Какое кулинарное изделие в форме круга  никогда не получается с первого раза?</a:t>
            </a:r>
            <a:endParaRPr lang="ru-RU" sz="48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ttp://im0-tub-ru.yandex.net/i?id=9f67c202d076bc1af6ab39acb634a676-80-144&amp;n=2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229200"/>
            <a:ext cx="1638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5214938"/>
            <a:ext cx="1146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Геометрия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03649" y="1771871"/>
            <a:ext cx="60486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cs typeface="Arial" pitchFamily="34" charset="0"/>
              </a:rPr>
              <a:t>У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cs typeface="Arial" pitchFamily="34" charset="0"/>
              </a:rPr>
              <a:t> какого учителя нашей школы постоянно перед глазами 5 параллельных линий?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3419" t="34192" r="4262" b="33895"/>
          <a:stretch>
            <a:fillRect/>
          </a:stretch>
        </p:blipFill>
        <p:spPr bwMode="auto">
          <a:xfrm>
            <a:off x="2267744" y="4941168"/>
            <a:ext cx="38884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Геометрия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259632" y="1556792"/>
            <a:ext cx="63579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Крыша одного дома несимметрична: </a:t>
            </a:r>
          </a:p>
          <a:p>
            <a:pPr algn="ctr"/>
            <a:r>
              <a:rPr lang="ru-RU" sz="2400" dirty="0" smtClean="0"/>
              <a:t>один ее скат составляет с горизонтом угол 70°, а другой – 60°.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Предположим, что петух откладывает на гребне крыши яйцо. Куда оно покатиться?</a:t>
            </a:r>
          </a:p>
          <a:p>
            <a:pPr algn="ctr"/>
            <a:endParaRPr lang="ru-RU" sz="24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952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5214938"/>
            <a:ext cx="1146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3356992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012160" y="2852936"/>
            <a:ext cx="360040" cy="50405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72200" y="2852936"/>
            <a:ext cx="576064" cy="50405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5214938"/>
            <a:ext cx="1146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latin typeface="Comic Sans MS" pitchFamily="66" charset="0"/>
              </a:rPr>
              <a:t>Геометрия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8433" name="Picture 1" descr="C:\Users\Наталья\Pictures\350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9"/>
            <a:ext cx="1512168" cy="2214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484784"/>
            <a:ext cx="6174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/>
              <a:t>В </a:t>
            </a:r>
            <a:r>
              <a:rPr lang="en-US" sz="3200" dirty="0" err="1" smtClean="0"/>
              <a:t>древности</a:t>
            </a:r>
            <a:r>
              <a:rPr lang="en-US" sz="3200" dirty="0" smtClean="0"/>
              <a:t> </a:t>
            </a:r>
            <a:r>
              <a:rPr lang="en-US" sz="3200" dirty="0" err="1" smtClean="0"/>
              <a:t>такого</a:t>
            </a:r>
            <a:r>
              <a:rPr lang="ru-RU" sz="3200" dirty="0" smtClean="0"/>
              <a:t> термина в геометрии не 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было</a:t>
            </a:r>
            <a:r>
              <a:rPr lang="en-US" sz="3200" dirty="0" smtClean="0"/>
              <a:t>. </a:t>
            </a:r>
            <a:r>
              <a:rPr lang="en-US" sz="3200" dirty="0" err="1" smtClean="0"/>
              <a:t>Его</a:t>
            </a:r>
            <a:r>
              <a:rPr lang="en-US" sz="3200" dirty="0" smtClean="0"/>
              <a:t> </a:t>
            </a:r>
            <a:r>
              <a:rPr lang="en-US" sz="3200" dirty="0" err="1" smtClean="0"/>
              <a:t>ввел</a:t>
            </a:r>
            <a:r>
              <a:rPr lang="en-US" sz="3200" dirty="0" smtClean="0"/>
              <a:t> в 17 </a:t>
            </a:r>
            <a:r>
              <a:rPr lang="en-US" sz="3200" dirty="0" err="1" smtClean="0"/>
              <a:t>веке</a:t>
            </a:r>
            <a:r>
              <a:rPr lang="en-US" sz="3200" dirty="0" smtClean="0"/>
              <a:t> </a:t>
            </a:r>
            <a:r>
              <a:rPr lang="en-US" sz="3200" dirty="0" err="1" smtClean="0"/>
              <a:t>французский</a:t>
            </a:r>
            <a:r>
              <a:rPr lang="en-US" sz="3200" dirty="0" smtClean="0"/>
              <a:t> </a:t>
            </a:r>
            <a:r>
              <a:rPr lang="en-US" sz="3200" dirty="0" err="1" smtClean="0"/>
              <a:t>математик</a:t>
            </a:r>
            <a:r>
              <a:rPr lang="en-US" sz="3200" dirty="0" smtClean="0"/>
              <a:t> </a:t>
            </a:r>
            <a:r>
              <a:rPr lang="en-US" sz="3200" dirty="0" err="1" smtClean="0"/>
              <a:t>Франсуа</a:t>
            </a:r>
            <a:r>
              <a:rPr lang="en-US" sz="3200" dirty="0" smtClean="0"/>
              <a:t> </a:t>
            </a:r>
            <a:r>
              <a:rPr lang="en-US" sz="3200" dirty="0" err="1" smtClean="0"/>
              <a:t>Виет</a:t>
            </a:r>
            <a:r>
              <a:rPr lang="ru-RU" sz="3200" dirty="0" smtClean="0"/>
              <a:t>.</a:t>
            </a:r>
          </a:p>
          <a:p>
            <a:pPr algn="ctr"/>
            <a:r>
              <a:rPr lang="en-US" sz="3200" dirty="0" smtClean="0"/>
              <a:t> </a:t>
            </a:r>
            <a:r>
              <a:rPr lang="ru-RU" sz="3200" dirty="0" smtClean="0"/>
              <a:t>В</a:t>
            </a:r>
            <a:r>
              <a:rPr lang="en-US" sz="3200" dirty="0" smtClean="0"/>
              <a:t> </a:t>
            </a:r>
            <a:r>
              <a:rPr lang="en-US" sz="3200" dirty="0" err="1" smtClean="0"/>
              <a:t>переводе</a:t>
            </a:r>
            <a:r>
              <a:rPr lang="en-US" sz="3200" dirty="0" smtClean="0"/>
              <a:t> с </a:t>
            </a:r>
            <a:r>
              <a:rPr lang="en-US" sz="3200" dirty="0" err="1" smtClean="0"/>
              <a:t>латинского</a:t>
            </a:r>
            <a:r>
              <a:rPr lang="en-US" sz="3200" dirty="0" smtClean="0"/>
              <a:t> </a:t>
            </a:r>
            <a:r>
              <a:rPr lang="ru-RU" sz="3200" dirty="0" smtClean="0"/>
              <a:t>это</a:t>
            </a:r>
            <a:r>
              <a:rPr lang="en-US" sz="3200" dirty="0" smtClean="0"/>
              <a:t> </a:t>
            </a:r>
            <a:r>
              <a:rPr lang="en-US" sz="3200" dirty="0" err="1" smtClean="0"/>
              <a:t>означает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“</a:t>
            </a:r>
            <a:r>
              <a:rPr lang="en-US" sz="3200" b="1" dirty="0" err="1" smtClean="0">
                <a:solidFill>
                  <a:srgbClr val="0000CC"/>
                </a:solidFill>
              </a:rPr>
              <a:t>Спица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колеса</a:t>
            </a:r>
            <a:r>
              <a:rPr lang="en-US" sz="3200" b="1" dirty="0" smtClean="0">
                <a:solidFill>
                  <a:srgbClr val="0000CC"/>
                </a:solidFill>
              </a:rPr>
              <a:t>”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3200" dirty="0" err="1" smtClean="0"/>
              <a:t>Что</a:t>
            </a:r>
            <a:r>
              <a:rPr lang="en-US" sz="3200" dirty="0" smtClean="0"/>
              <a:t> </a:t>
            </a:r>
            <a:r>
              <a:rPr lang="en-US" sz="3200" dirty="0" err="1" smtClean="0"/>
              <a:t>это</a:t>
            </a:r>
            <a:r>
              <a:rPr lang="en-US" sz="3200" dirty="0" smtClean="0"/>
              <a:t>?</a:t>
            </a:r>
            <a:endParaRPr lang="ru-RU" sz="3200" dirty="0" smtClean="0"/>
          </a:p>
          <a:p>
            <a:pPr algn="ctr"/>
            <a:endParaRPr lang="ru-RU" sz="3200" dirty="0" smtClean="0"/>
          </a:p>
        </p:txBody>
      </p:sp>
      <p:pic>
        <p:nvPicPr>
          <p:cNvPr id="8" name="Рисунок 7" descr="http://im0-tub-ru.yandex.net/i?id=9a21994aef3a0f91676675c0325f4e55-111-144&amp;n=24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157192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7350" y="5229225"/>
            <a:ext cx="11366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Всякая всячина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1476375" y="981075"/>
            <a:ext cx="66246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smtClean="0"/>
              <a:t>Назовите автора слов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«Математику уже затем учить надобно, что она ум в порядок приводит»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" name="Рисунок 4" descr="kat100176psmal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232248" cy="277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5300663"/>
            <a:ext cx="10858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Всякая всячина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" name="Рисунок 4" descr="D:\ребусы2\math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60848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4527792"/>
            <a:ext cx="2376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064896" cy="4946104"/>
          </a:xfrm>
        </p:spPr>
        <p:txBody>
          <a:bodyPr/>
          <a:lstStyle/>
          <a:p>
            <a: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Неделя математики  в школе</a:t>
            </a:r>
            <a:endParaRPr lang="en-US" b="1" u="sng" dirty="0" smtClean="0">
              <a:solidFill>
                <a:srgbClr val="0000CC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Математическая </a:t>
            </a:r>
            <a:r>
              <a:rPr lang="ru-RU" b="1" dirty="0" smtClean="0">
                <a:solidFill>
                  <a:srgbClr val="FF0000"/>
                </a:solidFill>
              </a:rPr>
              <a:t>игра для учащихся 8 класса специальной коррекционной школы </a:t>
            </a:r>
            <a:r>
              <a:rPr lang="en-US" b="1" dirty="0" smtClean="0">
                <a:solidFill>
                  <a:srgbClr val="FF0000"/>
                </a:solidFill>
              </a:rPr>
              <a:t> VIII  </a:t>
            </a:r>
            <a:r>
              <a:rPr lang="ru-RU" b="1" dirty="0" smtClean="0">
                <a:solidFill>
                  <a:srgbClr val="FF0000"/>
                </a:solidFill>
              </a:rPr>
              <a:t>вида.</a:t>
            </a:r>
          </a:p>
          <a:p>
            <a:pPr algn="r"/>
            <a:r>
              <a:rPr lang="ru-RU" b="1" dirty="0" smtClean="0">
                <a:solidFill>
                  <a:srgbClr val="0000CC"/>
                </a:solidFill>
              </a:rPr>
              <a:t>Подготовила и провела</a:t>
            </a:r>
          </a:p>
          <a:p>
            <a:pPr algn="r"/>
            <a:r>
              <a:rPr lang="ru-RU" b="1" dirty="0" smtClean="0">
                <a:solidFill>
                  <a:srgbClr val="0000CC"/>
                </a:solidFill>
              </a:rPr>
              <a:t> учитель математики Н.К. Русских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116513"/>
            <a:ext cx="121443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Всякая всячина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116013" y="1268413"/>
            <a:ext cx="71437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 smtClean="0"/>
              <a:t>Около столовой, где обедали лыжники, пришедшие из похода, стояли 20 лыж, а в снег было воткнуто 20 палок. Сколько лыжников ходило в поход?</a:t>
            </a:r>
            <a:endParaRPr lang="ru-RU" sz="48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5214938"/>
            <a:ext cx="1146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Всякая всячина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042988" y="1571625"/>
            <a:ext cx="66976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В Москве она красная.</a:t>
            </a:r>
          </a:p>
          <a:p>
            <a:pPr algn="ctr"/>
            <a:r>
              <a:rPr lang="ru-RU" sz="3600" dirty="0" smtClean="0"/>
              <a:t>Бывает у квартиры, земельного участка, геометрической фигуры.</a:t>
            </a:r>
          </a:p>
          <a:p>
            <a:pPr algn="ctr"/>
            <a:r>
              <a:rPr lang="ru-RU" sz="3600" dirty="0" smtClean="0"/>
              <a:t>Выражается в квадратных единицах. </a:t>
            </a:r>
          </a:p>
          <a:p>
            <a:pPr algn="ctr"/>
            <a:r>
              <a:rPr lang="ru-RU" sz="3600" dirty="0" smtClean="0"/>
              <a:t>Длина на ширину….. </a:t>
            </a:r>
            <a:endParaRPr lang="ru-RU" sz="36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ntitled-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71625" y="4000500"/>
            <a:ext cx="6400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ИГРА закончена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948488" y="6089650"/>
            <a:ext cx="936625" cy="4572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07375" y="608965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339975" cy="14128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Числа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230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141287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8" name="AutoShape 1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14563" y="0"/>
            <a:ext cx="2339975" cy="14128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Пословицы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2399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9992" y="0"/>
            <a:ext cx="2339975" cy="14128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Геометрия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400" name="AutoShape 1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0"/>
            <a:ext cx="2339975" cy="14128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Всякая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всячина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401" name="AutoShape 1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68538" y="141287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2" name="AutoShape 1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141287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3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141287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4" name="AutoShape 1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2852738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100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5" name="AutoShape 1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68538" y="2852738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100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6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2852738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100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7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2852738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100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8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292600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sldjump"/>
              </a:rPr>
              <a:t>150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09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68538" y="4292600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1" action="ppaction://hlinksldjump"/>
              </a:rPr>
              <a:t>150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10" name="AutoShape 1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4292600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2" action="ppaction://hlinksldjump"/>
              </a:rPr>
              <a:t>150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11" name="AutoShape 1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4292600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3" action="ppaction://hlinksldjump"/>
              </a:rPr>
              <a:t>150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12" name="AutoShape 1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566102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4" action="ppaction://hlinksldjump"/>
              </a:rPr>
              <a:t>200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13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68538" y="566102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5" action="ppaction://hlinksldjump"/>
              </a:rPr>
              <a:t>200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14" name="AutoShape 1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66102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6" action="ppaction://hlinksldjump"/>
              </a:rPr>
              <a:t>200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15" name="AutoShape 1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025" y="5661025"/>
            <a:ext cx="2339975" cy="1511300"/>
          </a:xfrm>
          <a:prstGeom prst="actionButtonBlank">
            <a:avLst/>
          </a:prstGeom>
          <a:gradFill rotWithShape="1">
            <a:gsLst>
              <a:gs pos="0">
                <a:srgbClr val="CCCCFF"/>
              </a:gs>
              <a:gs pos="100000">
                <a:srgbClr val="874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7" action="ppaction://hlinksldjump"/>
              </a:rPr>
              <a:t>200</a:t>
            </a:r>
            <a:endParaRPr lang="ru-RU" sz="3200" u="sng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038" y="5286375"/>
            <a:ext cx="10969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Числа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539552" y="1772816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Какие цифры, используются</a:t>
            </a:r>
          </a:p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 современной математике ?</a:t>
            </a:r>
          </a:p>
          <a:p>
            <a:pPr algn="ctr"/>
            <a:endParaRPr lang="ru-RU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2 3 4 5….- арабские 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825" y="5085184"/>
            <a:ext cx="1146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Числа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71600" y="2408113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31640" y="2204717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самое большое целое число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118100"/>
            <a:ext cx="12144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196975"/>
            <a:ext cx="4959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2916238" y="21336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ru-RU" sz="4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2565" name="Picture 5" descr="CAT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686050"/>
            <a:ext cx="48958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7129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FF0000"/>
                </a:solidFill>
                <a:latin typeface="Monotype Corsiva" pitchFamily="66" charset="0"/>
              </a:rPr>
              <a:t>Кот в мешке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219700"/>
            <a:ext cx="1143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Числа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24744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Установите закономерность и найдите следующее число: </a:t>
            </a:r>
          </a:p>
          <a:p>
            <a:pPr lvl="0" algn="ctr"/>
            <a:endParaRPr lang="ru-RU" sz="4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 10, 14, 20, 28, 38, …</a:t>
            </a:r>
          </a:p>
          <a:p>
            <a:pPr lvl="0" eaLnBrk="0" hangingPunct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50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118100"/>
            <a:ext cx="12144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Числа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071688" y="1571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095269"/>
            <a:ext cx="69482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 знакома басня И.А. Крылова “Волк и ягненок”. Автор утверждает: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“У сильного всегда бессильный виноват: тому в истории мы тьму примеров слышим”.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 вопрос: Какое число встречается в этих строках и как оно переводиться?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ТЬМА – много, невообразимое множество, сотня сотен, 10 000.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118100"/>
            <a:ext cx="12144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actionButtonBlank">
            <a:avLst/>
          </a:prstGeom>
          <a:gradFill rotWithShape="1">
            <a:gsLst>
              <a:gs pos="0">
                <a:srgbClr val="CAAFFF"/>
              </a:gs>
              <a:gs pos="100000">
                <a:srgbClr val="9E6D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dirty="0" smtClean="0">
                <a:latin typeface="Comic Sans MS" pitchFamily="66" charset="0"/>
              </a:rPr>
              <a:t>Пословицы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57188" y="2764084"/>
            <a:ext cx="8143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81000" algn="ctr"/>
            <a:r>
              <a:rPr 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…раз отмерь, …раз отрежь.</a:t>
            </a:r>
            <a:endParaRPr lang="ru-RU" sz="44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394</Words>
  <Application>Microsoft Office PowerPoint</Application>
  <PresentationFormat>Экран (4:3)</PresentationFormat>
  <Paragraphs>96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333</dc:title>
  <dc:creator>Admin</dc:creator>
  <cp:lastModifiedBy>Наталья</cp:lastModifiedBy>
  <cp:revision>200</cp:revision>
  <dcterms:created xsi:type="dcterms:W3CDTF">2013-01-01T16:28:49Z</dcterms:created>
  <dcterms:modified xsi:type="dcterms:W3CDTF">2015-03-09T09:13:34Z</dcterms:modified>
</cp:coreProperties>
</file>