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00FFFF"/>
    <a:srgbClr val="54F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91A-8933-4A3C-9004-EC0699DD41E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2E70-15E3-4A67-9370-F19BF756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8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91A-8933-4A3C-9004-EC0699DD41E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2E70-15E3-4A67-9370-F19BF756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5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91A-8933-4A3C-9004-EC0699DD41E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2E70-15E3-4A67-9370-F19BF756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2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91A-8933-4A3C-9004-EC0699DD41E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2E70-15E3-4A67-9370-F19BF756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91A-8933-4A3C-9004-EC0699DD41E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2E70-15E3-4A67-9370-F19BF756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2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91A-8933-4A3C-9004-EC0699DD41E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2E70-15E3-4A67-9370-F19BF756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2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91A-8933-4A3C-9004-EC0699DD41E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2E70-15E3-4A67-9370-F19BF756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7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91A-8933-4A3C-9004-EC0699DD41E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2E70-15E3-4A67-9370-F19BF756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5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91A-8933-4A3C-9004-EC0699DD41E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2E70-15E3-4A67-9370-F19BF756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4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91A-8933-4A3C-9004-EC0699DD41E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2E70-15E3-4A67-9370-F19BF756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1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091A-8933-4A3C-9004-EC0699DD41E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2E70-15E3-4A67-9370-F19BF756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4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B091A-8933-4A3C-9004-EC0699DD41E5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2E70-15E3-4A67-9370-F19BF756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Администратор\Рабочий стол\186055_640x427_a9tgyp1ubf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548680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Как называют долгоиграющую завивку волос?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физика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биология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 lvl="0">
              <a:buNone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Мерцающие роз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153644" cy="258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764704"/>
            <a:ext cx="6606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Что из этого НЕ является косметическим средством?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помада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пудра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крем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татуировка</a:t>
            </a:r>
          </a:p>
          <a:p>
            <a:pPr lvl="0">
              <a:buNone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Семь оранжевых роз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98" y="3068960"/>
            <a:ext cx="2857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620689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 чем сравнивают неумеренный макияж?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кафель                            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обои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штукатурка                  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наличники</a:t>
            </a:r>
          </a:p>
          <a:p>
            <a:pPr lvl="0">
              <a:buNone/>
            </a:pP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Букет ирисов к 8 М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80" y="3284984"/>
            <a:ext cx="28956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476672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Какой предмет декоративной косметики исчезает в полдень, по мнению кинематографистов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тушь                                        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тени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убная помада                        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пудра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animo2.ucoz.ru/_ph/25/1/845300892.jpg?1424616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852936"/>
            <a:ext cx="2208789" cy="32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836712"/>
            <a:ext cx="6102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Назовите сорт мягких "косметических" конфет.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пудрочка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кремик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помадка                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ачок</a:t>
            </a:r>
          </a:p>
          <a:p>
            <a:pPr lvl="0">
              <a:buNone/>
            </a:pP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animo2.ucoz.ru/_ph/25/1/131591559.jpg?1424616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024336" cy="37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64340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Какова роль свёклы в народной косметике?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раска для ресниц                  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румяна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тоник                                     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средство для загара</a:t>
            </a:r>
          </a:p>
          <a:p>
            <a:pPr lvl="0"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animo2.ucoz.ru/_ph/25/1/767750010.jpg?142461615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33" y="2852936"/>
            <a:ext cx="2448272" cy="28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476672"/>
            <a:ext cx="6174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Закончите цитату из «Евгения Онегина»: «Быть можно дельным человеком и думать о красе ...».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http://mobiliv.ru/_ph/221/2/9203079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51810107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3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9635" y="2967335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04664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Когда отмечается Международный день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красоты?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январь            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март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июль  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сентябрь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Розы к 8 М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36" y="2636912"/>
            <a:ext cx="3273152" cy="32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410239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Как называют и специалистку по косметическому уходу за лицом, и небольшую сумочку для косметики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гримёрша                  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косметичка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визажистка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креманка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Зеленая веточка с бантиком к 8 М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20" y="3140968"/>
            <a:ext cx="3129136" cy="31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620688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324000" hangingPunct="0">
              <a:spcAft>
                <a:spcPts val="3617"/>
              </a:spcAft>
              <a:buSzPct val="45000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Каким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словом греческого происхождения называют все средства по уходу за кожей и волосами?</a:t>
            </a:r>
          </a:p>
        </p:txBody>
      </p:sp>
      <p:pic>
        <p:nvPicPr>
          <p:cNvPr id="24578" name="Picture 2" descr="Букет для любимой 8 М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9012"/>
            <a:ext cx="25812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332656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Помаду какого цвета использовали первые дикторы телевидения?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белый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зелёный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жёлтый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чёрный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Букет с белым бантом к 8 М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841104" cy="28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332656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Какое косметическое средство во Франции XVIII века делали из муки?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Смайлик с тюльпанам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043319" cy="27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60648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Что используется в парфюмерной промышленности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андышевый жир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ионовый маргарин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розовое масло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омашковое сало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Лотос для любимой 8 М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548680"/>
            <a:ext cx="6606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Как называют мимические морщинки вокруг глаз?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мышиные хвостики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гусиные лапки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куриные окорочка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утиные пёрышки</a:t>
            </a:r>
          </a:p>
          <a:p>
            <a:pPr lvl="0">
              <a:buNone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Розы к  8 Март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52" y="3933056"/>
            <a:ext cx="3490080" cy="270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563960"/>
            <a:ext cx="6246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Какой из этих оттенков волос самый светлый?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красный гранат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тёмный каштан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пепельный блондин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чёрный</a:t>
            </a:r>
          </a:p>
          <a:p>
            <a:pPr lvl="0">
              <a:buNone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Красивый подаро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299495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209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user</cp:lastModifiedBy>
  <cp:revision>52</cp:revision>
  <dcterms:created xsi:type="dcterms:W3CDTF">2015-02-22T12:03:16Z</dcterms:created>
  <dcterms:modified xsi:type="dcterms:W3CDTF">2015-02-28T06:49:37Z</dcterms:modified>
</cp:coreProperties>
</file>