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8" r:id="rId5"/>
    <p:sldId id="265" r:id="rId6"/>
    <p:sldId id="267" r:id="rId7"/>
    <p:sldId id="270" r:id="rId8"/>
    <p:sldId id="259" r:id="rId9"/>
    <p:sldId id="260" r:id="rId10"/>
    <p:sldId id="266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322D-5427-4891-9967-32BE5F2D2178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ADE9-FF88-4124-818E-60E665DA9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322D-5427-4891-9967-32BE5F2D2178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ADE9-FF88-4124-818E-60E665DA9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322D-5427-4891-9967-32BE5F2D2178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ADE9-FF88-4124-818E-60E665DA9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322D-5427-4891-9967-32BE5F2D2178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ADE9-FF88-4124-818E-60E665DA9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322D-5427-4891-9967-32BE5F2D2178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ADE9-FF88-4124-818E-60E665DA9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322D-5427-4891-9967-32BE5F2D2178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ADE9-FF88-4124-818E-60E665DA9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322D-5427-4891-9967-32BE5F2D2178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ADE9-FF88-4124-818E-60E665DA9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322D-5427-4891-9967-32BE5F2D2178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ADE9-FF88-4124-818E-60E665DA9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322D-5427-4891-9967-32BE5F2D2178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ADE9-FF88-4124-818E-60E665DA9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322D-5427-4891-9967-32BE5F2D2178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ADE9-FF88-4124-818E-60E665DA9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322D-5427-4891-9967-32BE5F2D2178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ADE9-FF88-4124-818E-60E665DA9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F322D-5427-4891-9967-32BE5F2D2178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0ADE9-FF88-4124-818E-60E665DA9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1571612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К уроку </a:t>
            </a:r>
            <a:r>
              <a:rPr lang="ru-RU" sz="2400" smtClean="0">
                <a:solidFill>
                  <a:srgbClr val="0070C0"/>
                </a:solidFill>
                <a:latin typeface="Arial Black" pitchFamily="34" charset="0"/>
              </a:rPr>
              <a:t>в </a:t>
            </a:r>
            <a:r>
              <a:rPr lang="ru-RU" sz="2400" smtClean="0">
                <a:solidFill>
                  <a:srgbClr val="0070C0"/>
                </a:solidFill>
                <a:latin typeface="Arial Black" pitchFamily="34" charset="0"/>
              </a:rPr>
              <a:t>5 </a:t>
            </a: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классе по теме: Технология приготовления блюд из круп, бобовых и макаронных изделий</a:t>
            </a:r>
            <a:endParaRPr lang="ru-RU" sz="2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3504" y="3214686"/>
            <a:ext cx="2857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Учитель технологии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МАОУ СОШ № 18 города Армавира</a:t>
            </a:r>
          </a:p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Шнякина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Е.В.</a:t>
            </a:r>
          </a:p>
          <a:p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882" t="5556" r="5042" b="18889"/>
          <a:stretch>
            <a:fillRect/>
          </a:stretch>
        </p:blipFill>
        <p:spPr bwMode="auto">
          <a:xfrm>
            <a:off x="6271" y="0"/>
            <a:ext cx="91314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642918"/>
            <a:ext cx="642942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Лабораторная работа.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Изучить упаковку какой-либо крупы.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О чём может рассказать маркировка и штриховые коды на упаковках круп и макаронных изделий?</a:t>
            </a:r>
            <a:endParaRPr lang="ru-RU" sz="2000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643182"/>
            <a:ext cx="143638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3500438"/>
            <a:ext cx="1685937" cy="2408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4"/>
          <a:srcRect l="3434" t="4878" r="6969" b="2439"/>
          <a:stretch>
            <a:fillRect/>
          </a:stretch>
        </p:blipFill>
        <p:spPr bwMode="auto">
          <a:xfrm>
            <a:off x="6572264" y="1928802"/>
            <a:ext cx="171451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 l="3421" r="3079"/>
          <a:stretch>
            <a:fillRect/>
          </a:stretch>
        </p:blipFill>
        <p:spPr bwMode="auto">
          <a:xfrm>
            <a:off x="2571736" y="571480"/>
            <a:ext cx="5857916" cy="569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14282" y="1214422"/>
            <a:ext cx="21431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Посмотри, что находится на первом ярусе пищевой пирамиды, кроме хлеба.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261938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10101" t="4167" r="9091" b="8333"/>
          <a:stretch>
            <a:fillRect/>
          </a:stretch>
        </p:blipFill>
        <p:spPr bwMode="auto">
          <a:xfrm>
            <a:off x="3428992" y="928670"/>
            <a:ext cx="228601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 l="5405" t="15000" b="4999"/>
          <a:stretch>
            <a:fillRect/>
          </a:stretch>
        </p:blipFill>
        <p:spPr bwMode="auto">
          <a:xfrm>
            <a:off x="6357950" y="857232"/>
            <a:ext cx="250033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 r="34210" b="30000"/>
          <a:stretch>
            <a:fillRect/>
          </a:stretch>
        </p:blipFill>
        <p:spPr bwMode="auto">
          <a:xfrm>
            <a:off x="214282" y="3214685"/>
            <a:ext cx="2714644" cy="152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 l="5263" t="9091" r="7895" b="9091"/>
          <a:stretch>
            <a:fillRect/>
          </a:stretch>
        </p:blipFill>
        <p:spPr bwMode="auto">
          <a:xfrm>
            <a:off x="3357554" y="3429000"/>
            <a:ext cx="235745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2928934"/>
            <a:ext cx="2143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/>
          <a:srcRect l="8571" r="14286" b="19999"/>
          <a:stretch>
            <a:fillRect/>
          </a:stretch>
        </p:blipFill>
        <p:spPr bwMode="auto">
          <a:xfrm>
            <a:off x="642910" y="5143512"/>
            <a:ext cx="242889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/>
          <a:srcRect l="24636" t="10526"/>
          <a:stretch>
            <a:fillRect/>
          </a:stretch>
        </p:blipFill>
        <p:spPr bwMode="auto">
          <a:xfrm>
            <a:off x="6000760" y="5143512"/>
            <a:ext cx="240391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214546" y="357166"/>
            <a:ext cx="5000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+mj-lt"/>
              </a:rPr>
              <a:t>ВИДЫ КРУП</a:t>
            </a:r>
            <a:endParaRPr lang="ru-RU" sz="3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224" y="1785926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Рисовая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857620" y="157161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Манная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215074" y="207167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Гречневая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857224" y="628652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Овсяная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71472" y="4714884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Геркулес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929058" y="378619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Кукурузная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858016" y="442913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Пшеничная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572264" y="628652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Пшённая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959" t="3489" r="6611" b="151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5918" y="357166"/>
            <a:ext cx="66437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ВИДЫ ПЕРВИЧНОЙ ОБРАБОТКИ КРУП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20" y="2285992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Крупа гречневая </a:t>
            </a:r>
            <a:endParaRPr lang="ru-RU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14282" y="2357430"/>
            <a:ext cx="23574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Перебирают</a:t>
            </a:r>
          </a:p>
          <a:p>
            <a:r>
              <a:rPr lang="ru-RU" dirty="0" smtClean="0"/>
              <a:t>Моют</a:t>
            </a:r>
          </a:p>
          <a:p>
            <a:r>
              <a:rPr lang="ru-RU" dirty="0" smtClean="0"/>
              <a:t>Подсушивают или поджаривают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2643174" y="3286124"/>
            <a:ext cx="235745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Крупа рисовая</a:t>
            </a:r>
          </a:p>
          <a:p>
            <a:r>
              <a:rPr lang="ru-RU" dirty="0" smtClean="0"/>
              <a:t>Перебирают</a:t>
            </a:r>
          </a:p>
          <a:p>
            <a:r>
              <a:rPr lang="ru-RU" dirty="0" smtClean="0"/>
              <a:t>Моют в теплой воде</a:t>
            </a:r>
          </a:p>
          <a:p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5643570" y="2500306"/>
            <a:ext cx="2286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Пшено</a:t>
            </a:r>
          </a:p>
          <a:p>
            <a:r>
              <a:rPr lang="ru-RU" dirty="0" smtClean="0"/>
              <a:t>Перебирают</a:t>
            </a:r>
          </a:p>
          <a:p>
            <a:r>
              <a:rPr lang="ru-RU" dirty="0" smtClean="0"/>
              <a:t>Моют в теплой воде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428596" y="5214950"/>
            <a:ext cx="24288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Манная</a:t>
            </a:r>
          </a:p>
          <a:p>
            <a:r>
              <a:rPr lang="ru-RU" dirty="0" smtClean="0"/>
              <a:t>Просеивают</a:t>
            </a:r>
          </a:p>
          <a:p>
            <a:r>
              <a:rPr lang="ru-RU" dirty="0" smtClean="0"/>
              <a:t>Подсушивают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4357686" y="4643446"/>
            <a:ext cx="314327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Перловая</a:t>
            </a:r>
          </a:p>
          <a:p>
            <a:r>
              <a:rPr lang="ru-RU" dirty="0" smtClean="0"/>
              <a:t>Перебирают</a:t>
            </a:r>
          </a:p>
          <a:p>
            <a:r>
              <a:rPr lang="ru-RU" dirty="0" smtClean="0"/>
              <a:t>Моют а теплой воде</a:t>
            </a:r>
          </a:p>
          <a:p>
            <a:r>
              <a:rPr lang="ru-RU" dirty="0" smtClean="0"/>
              <a:t>Замачивают в холодной воде на 2-3 часа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17241" t="21839" r="24138"/>
          <a:stretch>
            <a:fillRect/>
          </a:stretch>
        </p:blipFill>
        <p:spPr bwMode="auto">
          <a:xfrm>
            <a:off x="2928926" y="1428736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 l="19934" t="22857" r="20265" b="19999"/>
          <a:stretch>
            <a:fillRect/>
          </a:stretch>
        </p:blipFill>
        <p:spPr bwMode="auto">
          <a:xfrm>
            <a:off x="428596" y="642918"/>
            <a:ext cx="172522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 l="40000" t="33000"/>
          <a:stretch>
            <a:fillRect/>
          </a:stretch>
        </p:blipFill>
        <p:spPr bwMode="auto">
          <a:xfrm>
            <a:off x="6786578" y="1053686"/>
            <a:ext cx="1500198" cy="187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/>
          <a:srcRect t="4828" r="46212" b="-1"/>
          <a:stretch>
            <a:fillRect/>
          </a:stretch>
        </p:blipFill>
        <p:spPr bwMode="auto">
          <a:xfrm>
            <a:off x="2000232" y="4500569"/>
            <a:ext cx="1428760" cy="2017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/>
          <a:srcRect t="10000" r="-1251"/>
          <a:stretch>
            <a:fillRect/>
          </a:stretch>
        </p:blipFill>
        <p:spPr bwMode="auto">
          <a:xfrm>
            <a:off x="6572264" y="3714752"/>
            <a:ext cx="2071702" cy="157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132" t="6666" r="5785" b="2222"/>
          <a:stretch>
            <a:fillRect/>
          </a:stretch>
        </p:blipFill>
        <p:spPr bwMode="auto">
          <a:xfrm>
            <a:off x="0" y="51775"/>
            <a:ext cx="9144000" cy="6878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785926"/>
            <a:ext cx="3357571" cy="2238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71611"/>
            <a:ext cx="3143272" cy="209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4500570"/>
            <a:ext cx="4114816" cy="178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928662" y="642918"/>
            <a:ext cx="700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По консистенции каши бывают: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5786" y="3714752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Рассыпчатые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643570" y="4071942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Вязкие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214414" y="6357958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Жидкие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r="40909" b="3846"/>
          <a:stretch>
            <a:fillRect/>
          </a:stretch>
        </p:blipFill>
        <p:spPr bwMode="auto">
          <a:xfrm>
            <a:off x="285720" y="1285860"/>
            <a:ext cx="285752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000504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 r="35714" b="-10001"/>
          <a:stretch>
            <a:fillRect/>
          </a:stretch>
        </p:blipFill>
        <p:spPr bwMode="auto">
          <a:xfrm>
            <a:off x="4857752" y="1500174"/>
            <a:ext cx="2773093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28596" y="307181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Чечевица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785918" y="600076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Горох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9322" y="3714752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Фасоль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643042" y="642918"/>
            <a:ext cx="485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+mj-lt"/>
              </a:rPr>
              <a:t>БОБОВЫЕ</a:t>
            </a:r>
            <a:endParaRPr lang="ru-RU" sz="3200" b="1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8794" y="571480"/>
            <a:ext cx="5429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МАКАРОННЫЕ  ИЗДЕЛИЯ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t="7407" r="2289" b="3704"/>
          <a:stretch>
            <a:fillRect/>
          </a:stretch>
        </p:blipFill>
        <p:spPr bwMode="auto">
          <a:xfrm>
            <a:off x="1071538" y="2500306"/>
            <a:ext cx="343795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 l="4671" b="11111"/>
          <a:stretch>
            <a:fillRect/>
          </a:stretch>
        </p:blipFill>
        <p:spPr bwMode="auto">
          <a:xfrm>
            <a:off x="4767145" y="1428736"/>
            <a:ext cx="2744291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 l="4863" b="12903"/>
          <a:stretch>
            <a:fillRect/>
          </a:stretch>
        </p:blipFill>
        <p:spPr bwMode="auto">
          <a:xfrm>
            <a:off x="5072066" y="4071942"/>
            <a:ext cx="2795131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</TotalTime>
  <Words>131</Words>
  <Application>Microsoft Office PowerPoint</Application>
  <PresentationFormat>Экран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40</cp:revision>
  <dcterms:created xsi:type="dcterms:W3CDTF">2013-09-29T13:11:25Z</dcterms:created>
  <dcterms:modified xsi:type="dcterms:W3CDTF">2015-02-06T18:45:39Z</dcterms:modified>
</cp:coreProperties>
</file>