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65" r:id="rId5"/>
    <p:sldId id="259" r:id="rId6"/>
    <p:sldId id="260" r:id="rId7"/>
    <p:sldId id="261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915ED-D8BF-41DC-B0E7-6BF16F56D096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A00A5-FEBC-4101-9D44-4AE990869A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915ED-D8BF-41DC-B0E7-6BF16F56D096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A00A5-FEBC-4101-9D44-4AE990869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915ED-D8BF-41DC-B0E7-6BF16F56D096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A00A5-FEBC-4101-9D44-4AE990869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915ED-D8BF-41DC-B0E7-6BF16F56D096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A00A5-FEBC-4101-9D44-4AE990869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915ED-D8BF-41DC-B0E7-6BF16F56D096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A00A5-FEBC-4101-9D44-4AE990869AB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915ED-D8BF-41DC-B0E7-6BF16F56D096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A00A5-FEBC-4101-9D44-4AE990869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915ED-D8BF-41DC-B0E7-6BF16F56D096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A00A5-FEBC-4101-9D44-4AE990869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915ED-D8BF-41DC-B0E7-6BF16F56D096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A00A5-FEBC-4101-9D44-4AE990869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915ED-D8BF-41DC-B0E7-6BF16F56D096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A00A5-FEBC-4101-9D44-4AE990869AB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915ED-D8BF-41DC-B0E7-6BF16F56D096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A00A5-FEBC-4101-9D44-4AE990869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915ED-D8BF-41DC-B0E7-6BF16F56D096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A00A5-FEBC-4101-9D44-4AE990869A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3915ED-D8BF-41DC-B0E7-6BF16F56D096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0A00A5-FEBC-4101-9D44-4AE990869AB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786874" cy="250033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i="1" dirty="0" smtClean="0">
                <a:ln w="50800"/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работы</a:t>
            </a:r>
            <a:br>
              <a:rPr lang="ru-RU" b="1" i="1" dirty="0" smtClean="0">
                <a:ln w="50800"/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n w="50800"/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с «трудными» детьми в МСКОУ школа №47 </a:t>
            </a:r>
            <a:r>
              <a:rPr lang="en-US" b="1" i="1" dirty="0" smtClean="0">
                <a:ln w="50800"/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b="1" i="1" dirty="0" smtClean="0">
                <a:ln w="50800"/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вида.</a:t>
            </a:r>
            <a:br>
              <a:rPr lang="ru-RU" b="1" i="1" dirty="0" smtClean="0">
                <a:ln w="50800"/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n w="50800"/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Рассмотрение опыта школы.</a:t>
            </a:r>
            <a:endParaRPr lang="ru-RU" sz="2200" dirty="0">
              <a:ln w="50800"/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715016"/>
            <a:ext cx="7839100" cy="92869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7030A0"/>
                </a:solidFill>
              </a:rPr>
              <a:t>Руководитель МО классных руководителей </a:t>
            </a:r>
            <a:r>
              <a:rPr lang="ru-RU" dirty="0" err="1" smtClean="0">
                <a:solidFill>
                  <a:srgbClr val="7030A0"/>
                </a:solidFill>
              </a:rPr>
              <a:t>шк</a:t>
            </a:r>
            <a:r>
              <a:rPr lang="ru-RU" dirty="0" smtClean="0">
                <a:solidFill>
                  <a:srgbClr val="7030A0"/>
                </a:solidFill>
              </a:rPr>
              <a:t>. №47 Перевозчикова Л.Н.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19" descr="j0349097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357562"/>
            <a:ext cx="1378682" cy="164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1" descr="j0349131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357562"/>
            <a:ext cx="1279958" cy="162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285728"/>
            <a:ext cx="8786874" cy="3654428"/>
          </a:xfrm>
        </p:spPr>
        <p:txBody>
          <a:bodyPr>
            <a:prstTxWarp prst="textInflateBottom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2857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внимание.</a:t>
            </a:r>
            <a:endParaRPr lang="ru-RU" b="1" dirty="0">
              <a:ln w="2857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5715016"/>
            <a:ext cx="8790844" cy="928694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426027, г.Ижевск, ул. Володарского, 52; тел.: 66-58-50,  факс 63-64-09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izh-school47@rambler.ru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62150" cy="92867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Направленность работы.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928670"/>
            <a:ext cx="8143932" cy="571504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рганизация  социальной, психологической коррекционной работы.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Содействие физическому и психическому развитию.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Формирование культурного поведения, санитарно-гигиенической культуры.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ривлечение  детей и их родителей к организации и проведению мероприятий.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ормирование  навыков общения и толерантности.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досуга.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8147902" cy="85723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Социальный паспорт класса.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2"/>
            <a:ext cx="8001056" cy="600076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Неблагополучные семьи.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оспитывает отец.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Малообеспеченные семьи.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Неполные семьи.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Дети, находящиеся под опекой.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руглые сироты.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Социальные сироты.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родителей.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Исходя из данных, планируется работа с родительской общественностью (психологическая, педагогическая, социологическая, юридическая, материальная помощь).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141763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Сопровождение «трудного» воспитанника и его семьи.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519591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Карта «трудного» воспитанника. Акт обследования ЖБУ.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Карта наблюдения воспитанника и его семьи.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Социально-педагогическая карта воспитанника.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Карта индивидуального сопровождения «трудного» воспитанника.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психолога на воспитанника, представление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руководителя на семью.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Листок индивидуальной работы с воспитанником.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219340" cy="1214422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ормы профилактической работы</a:t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«трудными» детьми.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47800"/>
            <a:ext cx="8576530" cy="5410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Рейды  по месту жительства детей.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Индивидуальные беседы и консультации родителей и детей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соцпедагогом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инспектором ОДН, психологом, медработниками школы.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 профилактики.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акциях школы, города.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Заседание  совета профилактики.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 тематических месячников по направлениям.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ривлечение детей  в учреждения дополнительного образования.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деятельности детей в каникулы.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Взаимодействие с социальными службами  города.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47800"/>
            <a:ext cx="8572528" cy="51959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Первомайский и Индустриальный  ОДН.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Центр «Семья» Первомайского района.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ГЦ «Подросток».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Отдел опеки и попечительства.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 планирования семьи при поликлинике №5.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Привлечение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беседам специалистов РЦ «Новый свет», студентов ИГМА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УдГУ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ГЦ профилактики наркомании.</a:t>
            </a:r>
          </a:p>
          <a:p>
            <a:pPr>
              <a:buFont typeface="Wingdings" pitchFamily="2" charset="2"/>
              <a:buChar char="v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114298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детского досуга.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7933588" cy="531973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СЮТ «Механик».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Студия «Спутница».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Школа юных летчиков.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Киноцентр «Дружба».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Клуб «Ракета».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РЦУМ.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ДДТ.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Школьные кружки.</a:t>
            </a:r>
          </a:p>
          <a:p>
            <a:pPr>
              <a:buFont typeface="Wingdings" pitchFamily="2" charset="2"/>
              <a:buChar char="v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33688" cy="121442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профилактики безнадзорности и правонарушений обучающихся.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362216" cy="564357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создать условия для социальной, психолого-педагогической, медицинской и правовой поддержки детей с ЗПР.</a:t>
            </a:r>
          </a:p>
          <a:p>
            <a:pPr algn="just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семей, находящихся в социально-опасном положении, оказание профилактической помощи.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психолго-педагогической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диагностики для раннего выявления проблем воспитанника.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ндивидуальное сопровождение проблемного ребенка на преодоление возникающих у него трудностей.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необходимой медицинской помощи ребенку, укрепление его адаптационных возможностей.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коррекция нарушения психического, личностного развития ребенка, его социальная адаптация.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осуществление контроля за соблюдением законодательства.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358246" cy="12858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Мероприятия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направленные на реализацию программы.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85926"/>
            <a:ext cx="7933588" cy="446247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Социально-профилактические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Социально-правовые мероприятия.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Психолого-педагогические мероприятия.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Медико-педагогические мероприятия.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151</TotalTime>
  <Words>457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Система работы  с «трудными» детьми в МСКОУ школа №47 VIIвида. Рассмотрение опыта школы.</vt:lpstr>
      <vt:lpstr>Направленность работы.</vt:lpstr>
      <vt:lpstr>Социальный паспорт класса.</vt:lpstr>
      <vt:lpstr>Сопровождение «трудного» воспитанника и его семьи.</vt:lpstr>
      <vt:lpstr>Формы профилактической работы  с «трудными» детьми.</vt:lpstr>
      <vt:lpstr>Взаимодействие с социальными службами  города.</vt:lpstr>
      <vt:lpstr>Организация детского досуга.</vt:lpstr>
      <vt:lpstr>Программа профилактики безнадзорности и правонарушений обучающихся.</vt:lpstr>
      <vt:lpstr> Мероприятия, направленные на реализацию программы. </vt:lpstr>
      <vt:lpstr>Спасибо за внимание.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 с «трудными» детьми в МСКОУ школа №47 VIIвида.</dc:title>
  <dc:creator>Ваш Дом</dc:creator>
  <cp:lastModifiedBy>Ваш Дом</cp:lastModifiedBy>
  <cp:revision>18</cp:revision>
  <dcterms:created xsi:type="dcterms:W3CDTF">2011-04-02T07:46:52Z</dcterms:created>
  <dcterms:modified xsi:type="dcterms:W3CDTF">2011-04-02T10:18:34Z</dcterms:modified>
</cp:coreProperties>
</file>