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73" r:id="rId7"/>
    <p:sldId id="259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4" r:id="rId20"/>
    <p:sldId id="275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2B11A-A452-491D-96F3-BB8802C2EC0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DCFC-3363-44B1-8880-C02D1EDD1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Полуприлегающее, расклешенное книзу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BDCFC-3363-44B1-8880-C02D1EDD1E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842-7BAB-4A56-843F-AEED362E661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9D9F-DE38-4A04-B08C-5068254C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effectLst>
            <a:outerShdw blurRad="76200" dist="76200" dir="2700000" algn="tl" rotWithShape="0">
              <a:prstClr val="black">
                <a:alpha val="76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Божественная мера красоты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857760"/>
            <a:ext cx="7572428" cy="85725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 что есть красота?</a:t>
            </a:r>
          </a:p>
          <a:p>
            <a:r>
              <a:rPr lang="ru-RU" sz="9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почему ее обожествляют люди?</a:t>
            </a:r>
          </a:p>
          <a:p>
            <a:r>
              <a:rPr lang="ru-RU" sz="9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Сосуд она, в котором пустота</a:t>
            </a:r>
          </a:p>
          <a:p>
            <a:r>
              <a:rPr lang="ru-RU" sz="9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 огонь, мерцающий в сосуде?</a:t>
            </a:r>
            <a:endParaRPr lang="ru-RU" sz="96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Н.Заболоцкий</a:t>
            </a:r>
          </a:p>
          <a:p>
            <a:endParaRPr lang="ru-RU" sz="4400" b="1" dirty="0">
              <a:ln w="25400"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Пропорции тела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453620"/>
            <a:ext cx="3929090" cy="540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пропорциональности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276898" y="354651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8206516" y="354649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110" y="1643050"/>
            <a:ext cx="31889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\Рабочий стол\мамина папка по работе\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3333750"/>
            <a:ext cx="26431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929322" y="1714489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Длинное поверх короткого и узкого или узкое и короткое поверх  длинного и объемного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пропорциональности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849539" flipH="1">
            <a:off x="286419" y="281887"/>
            <a:ext cx="580036" cy="609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4" descr="C:\Documents and Settings\Admin\Рабочий стол\мамина папка по работе\osen09p22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736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Documents and Settings\Admin\Рабочий стол\мамина папка по работе\100 (26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285992"/>
            <a:ext cx="2928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357687" y="1428736"/>
            <a:ext cx="4286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Полуприлегающее, расклешенное книзу.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142" y="1428736"/>
            <a:ext cx="4613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2143116"/>
            <a:ext cx="4071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На мой вкус, простота это признак подлинной элегантности.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Admin\Рабочий стол\мамина папка по работе\talia_krot.jpg"/>
          <p:cNvPicPr>
            <a:picLocks noChangeAspect="1" noChangeArrowheads="1"/>
          </p:cNvPicPr>
          <p:nvPr/>
        </p:nvPicPr>
        <p:blipFill>
          <a:blip r:embed="rId3" cstate="print"/>
          <a:srcRect t="-9564" r="-2899" b="5667"/>
          <a:stretch>
            <a:fillRect/>
          </a:stretch>
        </p:blipFill>
        <p:spPr bwMode="auto">
          <a:xfrm>
            <a:off x="3000364" y="1857375"/>
            <a:ext cx="32273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К.шанель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известно, во всём нужна мера»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849539" flipH="1">
            <a:off x="276897" y="783278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0461">
            <a:off x="8277954" y="711840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5" descr="C:\Documents and Settings\Admin\Рабочий стол\мамина папка по работе\dress-4042_41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r="2644" b="4890"/>
          <a:stretch>
            <a:fillRect/>
          </a:stretch>
        </p:blipFill>
        <p:spPr bwMode="auto">
          <a:xfrm>
            <a:off x="1" y="1571612"/>
            <a:ext cx="3000364" cy="38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Admin\Рабочий стол\мамина папка по работе\IMG_8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1428736"/>
            <a:ext cx="31432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вы предложили исправить?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276897" y="283212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8277953" y="640402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4" descr="C:\Documents and Settings\Admin\Рабочий стол\мамина папка по работе\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14613" y="1600200"/>
            <a:ext cx="3366042" cy="5049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Опасные сочетания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jacket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6" y="1571612"/>
            <a:ext cx="254529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Рабочий стол\мамина папка по работе\jacket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3896" y="1571612"/>
            <a:ext cx="254535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Admin\Рабочий стол\мамина папка по работе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714512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фигура является пропорциональной и гармоничной?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428728" y="1714488"/>
            <a:ext cx="6357982" cy="4786346"/>
            <a:chOff x="928662" y="1643050"/>
            <a:chExt cx="6357982" cy="478634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1643050"/>
              <a:ext cx="635798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928662" y="187469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В</a:t>
              </a:r>
              <a:endParaRPr lang="ru-RU" sz="3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8662" y="4857760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А</a:t>
              </a:r>
              <a:endParaRPr lang="ru-RU" sz="3600" b="1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Отношение золотого сечения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714488"/>
            <a:ext cx="3335160" cy="198826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85786" y="4143380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золотое сечение – это такое деление целого на две неравные части, при котором большая так относится к целому, как меньшая часть к большей. Отношение золотого сечения приблизительно равно 0,618.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золотого сечения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F:\раб.стол\мамина папка по работе\gold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85926"/>
            <a:ext cx="55164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143636" y="1857364"/>
            <a:ext cx="21431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Пользуясь принципом золотого сечения, можно создавать в композиции костюма наиболее совершенные пропорции и устанавливать органичную связь между целым и его частями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Гармоничны ли изображения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419774" y="426088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8206517" y="354650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500174"/>
            <a:ext cx="20510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Джокон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357422" y="4071942"/>
            <a:ext cx="1931988" cy="2520950"/>
          </a:xfrm>
          <a:prstGeom prst="rect">
            <a:avLst/>
          </a:prstGeom>
          <a:noFill/>
        </p:spPr>
      </p:pic>
      <p:pic>
        <p:nvPicPr>
          <p:cNvPr id="14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1428736"/>
            <a:ext cx="270033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F:\раб.стол\мамина папка по работе\gold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00174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429132"/>
            <a:ext cx="1908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6937" y="4746625"/>
            <a:ext cx="31670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2928934"/>
            <a:ext cx="20764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Все живое и все красивое — все подчиняется божественному закону, имя которому —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“золотое сечение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Подобрать примеры  гармоничного образа  в одежде с идеальной пропорцией, соответствующей «золотому сечению».</a:t>
            </a:r>
          </a:p>
          <a:p>
            <a:pPr>
              <a:buNone/>
            </a:pPr>
            <a:r>
              <a:rPr lang="ru-RU" sz="4400" b="1" dirty="0" smtClean="0"/>
              <a:t> </a:t>
            </a:r>
            <a:endParaRPr lang="ru-RU" sz="4400" dirty="0" smtClean="0"/>
          </a:p>
          <a:p>
            <a:pPr>
              <a:buNone/>
            </a:pP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Гармоничный внешний образ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стиль одежды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причёску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макияж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силуэт и пропорции костюма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рисунок и фактуру ткани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цветовую гамму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украшения и аксессуары</a:t>
            </a:r>
          </a:p>
          <a:p>
            <a:endParaRPr lang="ru-RU" dirty="0"/>
          </a:p>
        </p:txBody>
      </p:sp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419774" y="426088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- стилист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i="1" dirty="0" smtClean="0">
                <a:solidFill>
                  <a:schemeClr val="accent2">
                    <a:lumMod val="50000"/>
                  </a:schemeClr>
                </a:solidFill>
              </a:rPr>
              <a:t>Специфика профессии: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	Чтобы создать новый образ, стилист работает с лицом, прической и одеждой клиента. С одной стороны, это ремесло, где необходимы отработанные навыки, с другой - искусство, требующее полета фантазии, чувства гармонии и красоты.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i="1" dirty="0" smtClean="0">
                <a:solidFill>
                  <a:schemeClr val="accent2">
                    <a:lumMod val="50000"/>
                  </a:schemeClr>
                </a:solidFill>
              </a:rPr>
              <a:t>Место работы: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	В основном стилисты требуются салонам красоты, парикмахерским, </a:t>
            </a:r>
            <a:r>
              <a:rPr lang="ru-RU" sz="5600" b="1" dirty="0" err="1" smtClean="0">
                <a:solidFill>
                  <a:schemeClr val="accent2">
                    <a:lumMod val="50000"/>
                  </a:schemeClr>
                </a:solidFill>
              </a:rPr>
              <a:t>фотостудиям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5600" b="1" dirty="0" err="1" smtClean="0">
                <a:solidFill>
                  <a:schemeClr val="accent2">
                    <a:lumMod val="50000"/>
                  </a:schemeClr>
                </a:solidFill>
              </a:rPr>
              <a:t>имидж-агентствам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, SPA-клубам. Часто они требуются и на разнообразные проекты, шоу, выставки с участием моделей.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i="1" dirty="0" smtClean="0">
                <a:solidFill>
                  <a:schemeClr val="accent2">
                    <a:lumMod val="50000"/>
                  </a:schemeClr>
                </a:solidFill>
              </a:rPr>
              <a:t>Личные качества: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Коммуникабельность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600" b="1" dirty="0" err="1" smtClean="0">
                <a:solidFill>
                  <a:schemeClr val="accent2">
                    <a:lumMod val="50000"/>
                  </a:schemeClr>
                </a:solidFill>
              </a:rPr>
              <a:t>Креативность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Гибкость мышления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Организаторские способности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Ответственность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Развитая интуиция и аналитические способности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i="1" dirty="0" smtClean="0">
                <a:solidFill>
                  <a:schemeClr val="accent2">
                    <a:lumMod val="50000"/>
                  </a:schemeClr>
                </a:solidFill>
              </a:rPr>
              <a:t>Карьера и зарплата: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	Заработок стилиста во многом зависит от его специализации. Зарплата начинающего визажиста-стилиста на телевидении в среднем составляет $ 500-800. Стилист-модельер в </a:t>
            </a:r>
            <a:r>
              <a:rPr lang="ru-RU" sz="5600" b="1" dirty="0" err="1" smtClean="0">
                <a:solidFill>
                  <a:schemeClr val="accent2">
                    <a:lumMod val="50000"/>
                  </a:schemeClr>
                </a:solidFill>
              </a:rPr>
              <a:t>имидж-агентствах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 может подыскать себе работу с окладом от $ 600. Парикмахер-стилист, создающий эксклюзивные прически, отвечающие последним тенденциям моды, при наличии опыта и клиентской базы зарабатывает от $ 1000.</a:t>
            </a:r>
          </a:p>
          <a:p>
            <a:endParaRPr lang="ru-RU" dirty="0"/>
          </a:p>
        </p:txBody>
      </p:sp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Найти гармоничный образ в одежде;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Определить опасные сочетания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Documents and Settings\Admin\Рабочий стол\мамина папка по работе\b160669e4f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2860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jacket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542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Admin\Рабочий стол\мамина папка по работе\1237236522_5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42852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Admin\Рабочий стол\мамина папка по работе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42852"/>
            <a:ext cx="2357454" cy="35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раб.стол\мамина папка по работе\1238326606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3429000"/>
            <a:ext cx="288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100043427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16711" r="-48282"/>
          <a:stretch>
            <a:fillRect/>
          </a:stretch>
        </p:blipFill>
        <p:spPr bwMode="auto">
          <a:xfrm>
            <a:off x="4786314" y="1388831"/>
            <a:ext cx="5429288" cy="54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42910" y="2214554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Мода — это архитектура: главный вопрос в ней — вопрос   пропорций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Пропорциональные отношения в одежде для невысоких фигур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276897" y="426088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image02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89" y="1928802"/>
            <a:ext cx="7753326" cy="41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1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28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5000">
                <a:srgbClr val="FFFF00"/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Пропорциональные отношения в одежде для высоких фигур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345436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3356807" flipH="1">
            <a:off x="7523893" y="6114342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9" name="Содержимое 4" descr="34543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9000"/>
          </a:blip>
          <a:stretch>
            <a:fillRect/>
          </a:stretch>
        </p:blipFill>
        <p:spPr>
          <a:xfrm rot="18243193">
            <a:off x="8163284" y="6122436"/>
            <a:ext cx="464481" cy="432000"/>
          </a:xfrm>
          <a:prstGeom prst="rect">
            <a:avLst/>
          </a:prstGeom>
          <a:effectLst>
            <a:outerShdw blurRad="165100" dist="38100" dir="2700000" sx="104000" sy="104000" algn="tl" rotWithShape="0">
              <a:prstClr val="black">
                <a:alpha val="94000"/>
              </a:prstClr>
            </a:outerShdw>
          </a:effectLst>
        </p:spPr>
      </p:pic>
      <p:pic>
        <p:nvPicPr>
          <p:cNvPr id="10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9539" flipH="1">
            <a:off x="643200" y="47875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Содержимое 4" descr="3454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50461">
            <a:off x="7849325" y="497526"/>
            <a:ext cx="580036" cy="53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Picture 2" descr="C:\Documents and Settings\Admin\Рабочий стол\мамина папка по работе\image03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558" y="1857364"/>
            <a:ext cx="7991656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ОЛОТАЯ ОСЕНЬ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7363B31-9695-423E-BD60-1432CD6CD1F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098C7FB5-1629-403C-B341-25D7CF8B78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AD288E-5622-4798-AAE0-645EB12282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ОСЕНЬ(2)</Template>
  <TotalTime>165</TotalTime>
  <Words>272</Words>
  <Application>Microsoft Office PowerPoint</Application>
  <PresentationFormat>Экран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ЗОЛОТАЯ ОСЕНЬ(2)</vt:lpstr>
      <vt:lpstr>Божественная мера красоты</vt:lpstr>
      <vt:lpstr>Гармоничны ли изображения</vt:lpstr>
      <vt:lpstr>Гармоничный внешний образ</vt:lpstr>
      <vt:lpstr>Профессия - стилист</vt:lpstr>
      <vt:lpstr>Практическая работа</vt:lpstr>
      <vt:lpstr>Слайд 6</vt:lpstr>
      <vt:lpstr>Коко Шанель</vt:lpstr>
      <vt:lpstr>Пропорциональные отношения в одежде для невысоких фигур</vt:lpstr>
      <vt:lpstr>Пропорциональные отношения в одежде для высоких фигур</vt:lpstr>
      <vt:lpstr>Пропорции тела</vt:lpstr>
      <vt:lpstr>Правила пропорциональности</vt:lpstr>
      <vt:lpstr>Правила пропорциональности</vt:lpstr>
      <vt:lpstr>Коко Шанель</vt:lpstr>
      <vt:lpstr>К.шанель: « Как известно, во всём нужна мера»</vt:lpstr>
      <vt:lpstr>Чтобы вы предложили исправить?</vt:lpstr>
      <vt:lpstr>Опасные сочетания</vt:lpstr>
      <vt:lpstr>Какая фигура является пропорциональной и гармоничной?</vt:lpstr>
      <vt:lpstr>Отношение золотого сечения</vt:lpstr>
      <vt:lpstr>Принцип золотого сечения</vt:lpstr>
      <vt:lpstr>Вывод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Божественная мера красоты</dc:title>
  <dc:creator>user</dc:creator>
  <cp:lastModifiedBy>user</cp:lastModifiedBy>
  <cp:revision>19</cp:revision>
  <dcterms:created xsi:type="dcterms:W3CDTF">2012-03-26T08:12:48Z</dcterms:created>
  <dcterms:modified xsi:type="dcterms:W3CDTF">2012-03-27T08:29:43Z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TC300069219990</vt:lpwstr>
  </property>
</Properties>
</file>