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6" r:id="rId6"/>
    <p:sldId id="261" r:id="rId7"/>
    <p:sldId id="264" r:id="rId8"/>
    <p:sldId id="260" r:id="rId9"/>
    <p:sldId id="277" r:id="rId10"/>
    <p:sldId id="278" r:id="rId11"/>
    <p:sldId id="279" r:id="rId12"/>
    <p:sldId id="262" r:id="rId13"/>
    <p:sldId id="276" r:id="rId14"/>
    <p:sldId id="263" r:id="rId15"/>
    <p:sldId id="275" r:id="rId16"/>
    <p:sldId id="268" r:id="rId17"/>
    <p:sldId id="269" r:id="rId18"/>
    <p:sldId id="271" r:id="rId19"/>
    <p:sldId id="270" r:id="rId20"/>
    <p:sldId id="272" r:id="rId21"/>
    <p:sldId id="273" r:id="rId22"/>
    <p:sldId id="274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Толерантность это…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ГБОУ гимназия №49 </a:t>
            </a:r>
          </a:p>
          <a:p>
            <a:r>
              <a:rPr lang="ru-RU" dirty="0" smtClean="0"/>
              <a:t>Социальный педагог Анохина О.И.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Проанализируй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Один одноклассник грубо высказывается в адрес вашего друга. Вас это беспокоит и огорчает, хотя остальные ребята с удовольствием слушают колкие замечания.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быть в этой ситуации?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ru-RU" dirty="0" smtClean="0"/>
              <a:t>Проанализируй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Вашу лучшую подругу пунктуальной не назовешь: она всегда и везде опаздывает. Если пойти в школу, не заходя за ней, она обидится, а дожидаться одноклассницы – значит опоздать в школу. Эта ситуация каждый раз приводит вас в бешенство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посоветуете?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Толерантность в семье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 К родителям</a:t>
            </a:r>
          </a:p>
          <a:p>
            <a:r>
              <a:rPr lang="ru-RU" sz="3200" dirty="0" smtClean="0"/>
              <a:t> К бабушке</a:t>
            </a:r>
          </a:p>
          <a:p>
            <a:r>
              <a:rPr lang="ru-RU" sz="3200" dirty="0" smtClean="0"/>
              <a:t> К дедушке</a:t>
            </a:r>
          </a:p>
          <a:p>
            <a:r>
              <a:rPr lang="ru-RU" sz="3200" dirty="0" smtClean="0"/>
              <a:t> К младшему брату или сестре</a:t>
            </a:r>
          </a:p>
          <a:p>
            <a:r>
              <a:rPr lang="ru-RU" sz="3200" dirty="0" smtClean="0"/>
              <a:t> К старшему брату или сестре</a:t>
            </a:r>
          </a:p>
          <a:p>
            <a:r>
              <a:rPr lang="ru-RU" sz="3200" dirty="0" smtClean="0"/>
              <a:t> К домашним животным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Толерантность Это?</a:t>
            </a:r>
            <a:endParaRPr lang="ru-RU" dirty="0"/>
          </a:p>
        </p:txBody>
      </p:sp>
      <p:pic>
        <p:nvPicPr>
          <p:cNvPr id="6" name="Содержимое 5" descr="rebenok-pomogaet-babushke-na-dache-0000991906-previ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556792"/>
            <a:ext cx="3960440" cy="4680520"/>
          </a:xfrm>
        </p:spPr>
      </p:pic>
      <p:pic>
        <p:nvPicPr>
          <p:cNvPr id="5" name="Содержимое 3" descr="1353526841_fc6a4054_izmen.razm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3672408" cy="453650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Толерантность это</a:t>
            </a:r>
            <a:endParaRPr lang="ru-RU" dirty="0"/>
          </a:p>
        </p:txBody>
      </p:sp>
      <p:pic>
        <p:nvPicPr>
          <p:cNvPr id="4" name="Содержимое 3" descr="big1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5849" y="1609725"/>
            <a:ext cx="6321702" cy="48466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Толерантность Это</a:t>
            </a:r>
            <a:endParaRPr lang="ru-RU" dirty="0"/>
          </a:p>
        </p:txBody>
      </p:sp>
      <p:pic>
        <p:nvPicPr>
          <p:cNvPr id="4" name="Содержимое 3" descr="1314644580image0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Толерантность это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f6d05e8491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1827" y="1600200"/>
            <a:ext cx="3231820" cy="4525963"/>
          </a:xfrm>
        </p:spPr>
      </p:pic>
      <p:pic>
        <p:nvPicPr>
          <p:cNvPr id="5" name="Содержимое 4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556792"/>
            <a:ext cx="3456384" cy="468052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Насколько я толерантен?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/>
              <a:t>	</a:t>
            </a:r>
          </a:p>
          <a:p>
            <a:pPr algn="ctr">
              <a:buNone/>
            </a:pPr>
            <a:r>
              <a:rPr lang="ru-RU" sz="3600" dirty="0" smtClean="0"/>
              <a:t>А сейчас мы с вами проведем тестирование и определим, насколько вы толерантны. Если вы выбираете </a:t>
            </a:r>
            <a:r>
              <a:rPr lang="ru-RU" sz="3600" b="1" u="sng" dirty="0" smtClean="0"/>
              <a:t>первый ответ</a:t>
            </a:r>
            <a:r>
              <a:rPr lang="ru-RU" sz="3600" dirty="0" smtClean="0"/>
              <a:t>, загибайте палец.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Насколько ты толерантен?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104456" cy="52894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Миша плохо одет…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неважно.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подсмеиваешься над ним.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Петя питается не так, как ты, по причине своей религии…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просишь, чтобы он объяснил это.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говоришь, что он выглядит смешно.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Цвет кожи у Джо отличается от твоего…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стремишься лучше узнать его.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высказываешь по этому поводу обидные замечания.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Пожилая женщина медленно идет…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помогаешь ей и придерживаешь дверь.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отталкиваешь ее, чтобы обогнать.</a:t>
            </a:r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836712"/>
            <a:ext cx="3343272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 – девочка, тебя ставят рядом с мальчиком…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разговариваешь с ним.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говоришь, что все мальчик - нули.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твоих глазах на кого – то нападают…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пытаешься защитить его.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делаешь вид, что ничего не замечаешь.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тебе подходит ребенок – инвалид…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естественным образом разговариваешь с ним.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отходишь от него и не знаешь, что сказать.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Насколько я толерантен?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u="sng" dirty="0" smtClean="0"/>
              <a:t>Загнул 7 пальцев?</a:t>
            </a:r>
            <a:r>
              <a:rPr lang="ru-RU" b="1" dirty="0" smtClean="0"/>
              <a:t> </a:t>
            </a:r>
            <a:r>
              <a:rPr lang="ru-RU" dirty="0" smtClean="0"/>
              <a:t>Прекрасно! Ты уверен в себе, можешь выразить свое мнение. И ты понял, что твоя свобода заканчивается там, где начинается свобода других.</a:t>
            </a:r>
          </a:p>
          <a:p>
            <a:r>
              <a:rPr lang="ru-RU" b="1" i="1" u="sng" dirty="0" smtClean="0"/>
              <a:t>Если от 3 до 6</a:t>
            </a:r>
            <a:r>
              <a:rPr lang="ru-RU" b="1" i="1" dirty="0" smtClean="0"/>
              <a:t>,</a:t>
            </a:r>
            <a:r>
              <a:rPr lang="ru-RU" dirty="0" smtClean="0"/>
              <a:t> то ты не очень толерантен. Ты недостаточно уверен в себе для того, чтобы делиться и выражать свое мнение, однако, ты добрый и со временем у тебя все получится.</a:t>
            </a:r>
          </a:p>
          <a:p>
            <a:r>
              <a:rPr lang="ru-RU" b="1" u="sng" dirty="0" smtClean="0"/>
              <a:t>Меньше трех?</a:t>
            </a:r>
            <a:r>
              <a:rPr lang="ru-RU" dirty="0" smtClean="0"/>
              <a:t>  Ты совсем не толерантен! Если ты попытаешься лучше понять себя, какой ты есть, то сможешь стать по-настоящему счастливым!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Толетантность</a:t>
            </a:r>
            <a:r>
              <a:rPr lang="ru-RU" dirty="0" smtClean="0"/>
              <a:t> это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tol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312367" cy="45365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Терпимость </a:t>
            </a:r>
          </a:p>
          <a:p>
            <a:r>
              <a:rPr lang="ru-RU" dirty="0" smtClean="0"/>
              <a:t>Понимание</a:t>
            </a:r>
          </a:p>
          <a:p>
            <a:r>
              <a:rPr lang="ru-RU" dirty="0" smtClean="0"/>
              <a:t>Принятие</a:t>
            </a:r>
          </a:p>
          <a:p>
            <a:r>
              <a:rPr lang="ru-RU" dirty="0" smtClean="0"/>
              <a:t>Сотрудничество</a:t>
            </a:r>
          </a:p>
          <a:p>
            <a:r>
              <a:rPr lang="ru-RU" dirty="0" smtClean="0"/>
              <a:t>Сострадание</a:t>
            </a:r>
          </a:p>
          <a:p>
            <a:r>
              <a:rPr lang="ru-RU" dirty="0" smtClean="0"/>
              <a:t>Уважение</a:t>
            </a:r>
          </a:p>
          <a:p>
            <a:r>
              <a:rPr lang="ru-RU" dirty="0" smtClean="0"/>
              <a:t>Прощение</a:t>
            </a:r>
          </a:p>
          <a:p>
            <a:r>
              <a:rPr lang="ru-RU" dirty="0" smtClean="0"/>
              <a:t>Гармония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Притча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Класс – это маленькая семья. И хотелось бы, чтобы в нашей семье всегда царила доброта, уважение, взаимопонимание, не было бы ни ссор, ни ругани. А что же для этого нужно? 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Давайте послушаем китайскую притчу «Ладная семья».</a:t>
            </a: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0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Притча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7560840" cy="597666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Жила-была на свете семья. Она была не простая. Более 100 человек насчитывалось в этой семье. И занимала она целое село. Так и жили всей семьей и всем селом. Вы скажете: ну и что, мало ли больших семейств на свете. Но дело в том, что семья была особая – мир и лад царили в той семье и, стало быть, на селе. Ни ссор, ни ругани, ни, Боже упаси, драк и раздоров. Дошел слух об этой семье до самого владыки страны. И он решил проверить, правду ли молвят люди. Прибыл он в село, и душа его возрадовалась: кругом чистота, красота, достаток и мир. Хорошо детям, спокойно старикам. Удивился владыка. Решил узнать, как жители села добились такого лада, пришел к главе семьи, расскажи, мол, как ты добиваешься такого согласия и мира в твоей семье. Тот взял лист бумаги и стал что-то писать, писал долго – видно, не очень силен был в грамоте. Затем передал лист владыке. Тот взял бумагу и стал разбирать каракули старика. Разобрал с трудом и удивился. Три слова были начертаны на бумаге: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любовь; прощение; терпение.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в конце листа: сто раз любовь, сто раз прощение, сто раз терпение. Прочел владыка, почесал, как водится, за ухом и спросил: - И все? - Да, - ответил старик, - это и есть основа жизни всякой хорошей семьи. И, подумав, добавил: - И мира тоже.</a:t>
            </a:r>
          </a:p>
          <a:p>
            <a:pPr algn="just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Как вы поняли эту притчу?</a:t>
            </a:r>
          </a:p>
          <a:p>
            <a:pPr algn="just"/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 smtClean="0"/>
              <a:t>Давайте жить дружно!</a:t>
            </a:r>
            <a:endParaRPr lang="ru-RU" dirty="0"/>
          </a:p>
        </p:txBody>
      </p:sp>
      <p:pic>
        <p:nvPicPr>
          <p:cNvPr id="4" name="Содержимое 3" descr="465336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6120679" cy="5400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Приложение -Игра домино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участник (желательно - ведущий) становится в центр и называет две свои характеристики - "С одной стороны, я ношу очки, с другой - люблю мороженое". Участник, который тоже носит очки или тоже любит мороженое подходит к первому участнику и берет его за руку, говоря, например "С одной стороны, я люблю мороженое, с другой стороны - у меня есть собака". Игра продолжается, пока все участники не станут частью домино.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домино - обсуждение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что участники чувствовали, пока ждали, что к ним кто-нибудь "прицепится";</a:t>
            </a:r>
          </a:p>
          <a:p>
            <a:pPr lvl="0"/>
            <a:r>
              <a:rPr lang="ru-RU" dirty="0" smtClean="0"/>
              <a:t>старались ли они называть самые распространенные характеристики или, наоборот, </a:t>
            </a:r>
            <a:br>
              <a:rPr lang="ru-RU" dirty="0" smtClean="0"/>
            </a:br>
            <a:r>
              <a:rPr lang="ru-RU" dirty="0" smtClean="0"/>
              <a:t>им хотелось чем-то выделиться;</a:t>
            </a:r>
          </a:p>
          <a:p>
            <a:pPr lvl="0"/>
            <a:r>
              <a:rPr lang="ru-RU" dirty="0" smtClean="0"/>
              <a:t>что нового они узнали друг о друге;</a:t>
            </a:r>
          </a:p>
          <a:p>
            <a:pPr lvl="0"/>
            <a:r>
              <a:rPr lang="ru-RU" dirty="0" smtClean="0"/>
              <a:t>что они чувствовали, когда узнавали, что кто-то в группе похож на них;</a:t>
            </a:r>
          </a:p>
          <a:p>
            <a:pPr lvl="0"/>
            <a:r>
              <a:rPr lang="ru-RU" dirty="0" smtClean="0"/>
              <a:t>что они чувствовали, когда узнавали, что кто-то на них не похож;</a:t>
            </a:r>
          </a:p>
          <a:p>
            <a:pPr lvl="0"/>
            <a:r>
              <a:rPr lang="ru-RU" dirty="0" smtClean="0"/>
              <a:t>хорошо или плохо, что в группе есть столько разных людей. Почему?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Немного истории</a:t>
            </a:r>
            <a:endParaRPr lang="ru-RU" dirty="0"/>
          </a:p>
        </p:txBody>
      </p:sp>
      <p:pic>
        <p:nvPicPr>
          <p:cNvPr id="5" name="Содержимое 4" descr="0014-014-Ejfeleva-bashnj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91961"/>
            <a:ext cx="3521075" cy="414244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28800"/>
            <a:ext cx="3744416" cy="48965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Толерантность произошла от фамилии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французского министра иностранных дел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Толейрана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который благодаря своему гибкому уму и эффективной дипломатии оставался на посту при Бурбонах до Наполеона, при Наполеоне, после Наполеона. Был очень знаменит и популярен. Из политики это слово попало в психологию, социологию и всю медицину.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Декларация толерантности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7560840" cy="547260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Толерантность это </a:t>
            </a:r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6840759" cy="45365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Толерантность на улице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К пенсионерам</a:t>
            </a:r>
          </a:p>
          <a:p>
            <a:r>
              <a:rPr lang="ru-RU" sz="3200" dirty="0" smtClean="0"/>
              <a:t> К младшим</a:t>
            </a:r>
          </a:p>
          <a:p>
            <a:r>
              <a:rPr lang="ru-RU" sz="3200" dirty="0" smtClean="0"/>
              <a:t> К старшим</a:t>
            </a:r>
          </a:p>
          <a:p>
            <a:r>
              <a:rPr lang="ru-RU" sz="3200" dirty="0" smtClean="0"/>
              <a:t> К инвалидам</a:t>
            </a:r>
          </a:p>
          <a:p>
            <a:r>
              <a:rPr lang="ru-RU" sz="3200" dirty="0" smtClean="0"/>
              <a:t> К лицам без определенного места жительства</a:t>
            </a:r>
          </a:p>
          <a:p>
            <a:r>
              <a:rPr lang="ru-RU" sz="3200" dirty="0" smtClean="0"/>
              <a:t> К больным людям </a:t>
            </a:r>
          </a:p>
          <a:p>
            <a:r>
              <a:rPr lang="ru-RU" sz="3200" dirty="0" smtClean="0"/>
              <a:t> К тем кто не похож на тебя</a:t>
            </a:r>
          </a:p>
          <a:p>
            <a:endParaRPr lang="ru-RU" sz="3200" dirty="0" smtClean="0"/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Толерантность это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9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0450" y="1772444"/>
            <a:ext cx="6032500" cy="4521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Толерантность в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К друг другу</a:t>
            </a:r>
          </a:p>
          <a:p>
            <a:r>
              <a:rPr lang="ru-RU" sz="3200" dirty="0" smtClean="0"/>
              <a:t> К учителям</a:t>
            </a:r>
          </a:p>
          <a:p>
            <a:r>
              <a:rPr lang="ru-RU" sz="3200" dirty="0" smtClean="0"/>
              <a:t> К мальчикам</a:t>
            </a:r>
          </a:p>
          <a:p>
            <a:r>
              <a:rPr lang="ru-RU" sz="3200" dirty="0" smtClean="0"/>
              <a:t> К девочкам</a:t>
            </a:r>
          </a:p>
          <a:p>
            <a:r>
              <a:rPr lang="ru-RU" sz="3200" dirty="0" smtClean="0"/>
              <a:t> К двоечникам</a:t>
            </a:r>
          </a:p>
          <a:p>
            <a:r>
              <a:rPr lang="ru-RU" sz="3200" dirty="0" smtClean="0"/>
              <a:t> К отличникам</a:t>
            </a:r>
          </a:p>
          <a:p>
            <a:r>
              <a:rPr lang="ru-RU" sz="3200" dirty="0" smtClean="0"/>
              <a:t> К персоналу </a:t>
            </a:r>
          </a:p>
          <a:p>
            <a:r>
              <a:rPr lang="ru-RU" sz="3200" dirty="0" smtClean="0"/>
              <a:t> К тем кто не похож на тебя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Проанализируй это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Ваш одноклассник не носит в школу учебник английского языка. Часто берет его у вас. После урока, забывая отдать учебник, уходит домой. В результате вы иногда не готовы к уроку, за что получаете неудовлетворительные оценки.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поступить в этой ситуации?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236</TotalTime>
  <Words>472</Words>
  <Application>Microsoft Office PowerPoint</Application>
  <PresentationFormat>Экран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Толерантность это… </vt:lpstr>
      <vt:lpstr>Толетантность это </vt:lpstr>
      <vt:lpstr>Немного истории</vt:lpstr>
      <vt:lpstr>Декларация толерантности </vt:lpstr>
      <vt:lpstr>Толерантность это </vt:lpstr>
      <vt:lpstr>Толерантность на улице </vt:lpstr>
      <vt:lpstr>Толерантность это </vt:lpstr>
      <vt:lpstr>Толерантность в школе</vt:lpstr>
      <vt:lpstr>Проанализируй это </vt:lpstr>
      <vt:lpstr>Проанализируй это</vt:lpstr>
      <vt:lpstr>Проанализируй это</vt:lpstr>
      <vt:lpstr>Толерантность в семье</vt:lpstr>
      <vt:lpstr>Толерантность Это?</vt:lpstr>
      <vt:lpstr>Толерантность это</vt:lpstr>
      <vt:lpstr>Толерантность Это</vt:lpstr>
      <vt:lpstr>Толерантность это </vt:lpstr>
      <vt:lpstr>Насколько я толерантен?</vt:lpstr>
      <vt:lpstr>Насколько ты толерантен?</vt:lpstr>
      <vt:lpstr>Насколько я толерантен?</vt:lpstr>
      <vt:lpstr>Притча </vt:lpstr>
      <vt:lpstr>Притча</vt:lpstr>
      <vt:lpstr>Давайте жить дружно!</vt:lpstr>
      <vt:lpstr>Приложение -Игра домино</vt:lpstr>
      <vt:lpstr>Игра домино - обсуждение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ноября Международный день толерантности</dc:title>
  <cp:lastModifiedBy>учитель</cp:lastModifiedBy>
  <cp:revision>27</cp:revision>
  <dcterms:modified xsi:type="dcterms:W3CDTF">2014-11-11T07:02:47Z</dcterms:modified>
</cp:coreProperties>
</file>