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  <p:sldId id="273" r:id="rId19"/>
    <p:sldId id="276" r:id="rId20"/>
    <p:sldId id="277" r:id="rId21"/>
    <p:sldId id="275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Поступление выпускников</a:t>
            </a:r>
            <a:r>
              <a:rPr lang="ru-RU" baseline="0" dirty="0" smtClean="0"/>
              <a:t> 2013-14</a:t>
            </a:r>
          </a:p>
          <a:p>
            <a:pPr>
              <a:defRPr/>
            </a:pP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ВУЗы</c:v>
                </c:pt>
                <c:pt idx="1">
                  <c:v>Коллдеж</c:v>
                </c:pt>
                <c:pt idx="2">
                  <c:v>Армия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в ВУЗы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ВУЗ бюджет -34%</c:v>
                </c:pt>
                <c:pt idx="1">
                  <c:v>ВУЗ платно - 66 %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26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по направлениям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Экономическое - 15/2</c:v>
                </c:pt>
                <c:pt idx="1">
                  <c:v>Техническое - 7/6</c:v>
                </c:pt>
                <c:pt idx="2">
                  <c:v>Медицинское - 7/2</c:v>
                </c:pt>
                <c:pt idx="3">
                  <c:v>Юридическое -6/2</c:v>
                </c:pt>
                <c:pt idx="4">
                  <c:v>Лингвистическое -3/1</c:v>
                </c:pt>
                <c:pt idx="5">
                  <c:v>Творческое -3/1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Совпадение ожиданий и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Поступили куда не планировали 32 чел</c:v>
                </c:pt>
                <c:pt idx="1">
                  <c:v>Поступили куда планировали 14 чел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eobrazovanie.ru/" TargetMode="External"/><Relationship Id="rId2" Type="http://schemas.openxmlformats.org/officeDocument/2006/relationships/hyperlink" Target="http://www.proforientator.ru/tes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styplenie.ru/" TargetMode="External"/><Relationship Id="rId5" Type="http://schemas.openxmlformats.org/officeDocument/2006/relationships/hyperlink" Target="http://vk.com/gymnasium49" TargetMode="External"/><Relationship Id="rId4" Type="http://schemas.openxmlformats.org/officeDocument/2006/relationships/hyperlink" Target="http://www.profession-online.ru/search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Гбоу</a:t>
            </a:r>
            <a:r>
              <a:rPr lang="ru-RU" dirty="0" smtClean="0"/>
              <a:t> Гимназия №49</a:t>
            </a:r>
            <a:br>
              <a:rPr lang="ru-RU" dirty="0" smtClean="0"/>
            </a:br>
            <a:r>
              <a:rPr lang="ru-RU" dirty="0" smtClean="0"/>
              <a:t>Социальный педагог</a:t>
            </a:r>
            <a:br>
              <a:rPr lang="ru-RU" dirty="0" smtClean="0"/>
            </a:br>
            <a:r>
              <a:rPr lang="ru-RU" dirty="0" smtClean="0"/>
              <a:t>Анохина О.И.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000" dirty="0" smtClean="0"/>
              <a:t>Формула  выбора </a:t>
            </a:r>
            <a:r>
              <a:rPr lang="ru-RU" sz="3000" dirty="0" smtClean="0"/>
              <a:t>профессии </a:t>
            </a:r>
          </a:p>
          <a:p>
            <a:pPr algn="ctr"/>
            <a:r>
              <a:rPr lang="ru-RU" sz="3000" dirty="0" smtClean="0"/>
              <a:t>Информация  для педагогов, учащихся и их родителей</a:t>
            </a:r>
            <a:endParaRPr lang="ru-RU" sz="3000" dirty="0" smtClean="0"/>
          </a:p>
          <a:p>
            <a:pPr algn="ctr"/>
            <a:r>
              <a:rPr lang="ru-RU" sz="3000" dirty="0" smtClean="0"/>
              <a:t>                 30.09.14 </a:t>
            </a:r>
          </a:p>
          <a:p>
            <a:pPr algn="ctr"/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Сайты в помощь абитуриенту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Профориентатор.ру</a:t>
            </a:r>
            <a:r>
              <a:rPr lang="ru-RU" dirty="0" smtClean="0"/>
              <a:t> –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тесты</a:t>
            </a:r>
          </a:p>
          <a:p>
            <a:r>
              <a:rPr lang="ru-RU" dirty="0" smtClean="0"/>
              <a:t> </a:t>
            </a:r>
            <a:r>
              <a:rPr lang="arn-CL" dirty="0" smtClean="0">
                <a:hlinkClick r:id="rId2"/>
              </a:rPr>
              <a:t>http://www.proforientator.ru/tests</a:t>
            </a:r>
            <a:endParaRPr lang="ru-RU" dirty="0" smtClean="0"/>
          </a:p>
          <a:p>
            <a:r>
              <a:rPr lang="ru-RU" dirty="0" err="1" smtClean="0"/>
              <a:t>Моеобразование.ру</a:t>
            </a:r>
            <a:r>
              <a:rPr lang="ru-RU" dirty="0" smtClean="0"/>
              <a:t> - специальности- как выбрать специальность</a:t>
            </a:r>
          </a:p>
          <a:p>
            <a:r>
              <a:rPr lang="arn-CL" dirty="0" smtClean="0">
                <a:hlinkClick r:id="rId3"/>
              </a:rPr>
              <a:t>http://www.moeobrazovanie.ru/</a:t>
            </a:r>
            <a:endParaRPr lang="ru-RU" dirty="0" smtClean="0"/>
          </a:p>
          <a:p>
            <a:r>
              <a:rPr lang="ru-RU" dirty="0" smtClean="0"/>
              <a:t>Профессия - </a:t>
            </a:r>
            <a:r>
              <a:rPr lang="ru-RU" dirty="0" err="1" smtClean="0"/>
              <a:t>онлайн</a:t>
            </a:r>
            <a:r>
              <a:rPr lang="ru-RU" dirty="0" smtClean="0"/>
              <a:t> – подбор вузов и предметов под специальность</a:t>
            </a:r>
          </a:p>
          <a:p>
            <a:r>
              <a:rPr lang="arn-CL" dirty="0" smtClean="0">
                <a:hlinkClick r:id="rId4"/>
              </a:rPr>
              <a:t>http://www.profession-online.ru/search/</a:t>
            </a:r>
            <a:endParaRPr lang="ru-RU" dirty="0" smtClean="0"/>
          </a:p>
          <a:p>
            <a:r>
              <a:rPr lang="ru-RU" dirty="0" smtClean="0"/>
              <a:t>Наша группа в контакте</a:t>
            </a:r>
          </a:p>
          <a:p>
            <a:r>
              <a:rPr lang="arn-CL" dirty="0" smtClean="0">
                <a:hlinkClick r:id="rId5"/>
              </a:rPr>
              <a:t>http://vk.com/gymnasium49</a:t>
            </a:r>
            <a:endParaRPr lang="ru-RU" dirty="0" smtClean="0"/>
          </a:p>
          <a:p>
            <a:r>
              <a:rPr lang="ru-RU" dirty="0" smtClean="0"/>
              <a:t>Оценить шансы – поступление.ру</a:t>
            </a:r>
          </a:p>
          <a:p>
            <a:r>
              <a:rPr lang="arn-CL" dirty="0" smtClean="0">
                <a:hlinkClick r:id="rId6"/>
              </a:rPr>
              <a:t>http://www.postyplenie.ru/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«</a:t>
            </a:r>
            <a:r>
              <a:rPr lang="ru-RU" dirty="0" err="1" smtClean="0"/>
              <a:t>Профориентатор.ру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capture_09262014_123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Выбор ВУЗа и предметов по профессии </a:t>
            </a:r>
            <a:endParaRPr lang="ru-RU" dirty="0"/>
          </a:p>
        </p:txBody>
      </p:sp>
      <p:pic>
        <p:nvPicPr>
          <p:cNvPr id="4" name="Содержимое 3" descr="capture_09262014_123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Сайт «Мое образование»</a:t>
            </a:r>
            <a:endParaRPr lang="ru-RU" dirty="0"/>
          </a:p>
        </p:txBody>
      </p:sp>
      <p:pic>
        <p:nvPicPr>
          <p:cNvPr id="4" name="Содержимое 3" descr="capture_09262014_123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Сайт «Мое образование»</a:t>
            </a:r>
            <a:endParaRPr lang="ru-RU" dirty="0"/>
          </a:p>
        </p:txBody>
      </p:sp>
      <p:pic>
        <p:nvPicPr>
          <p:cNvPr id="4" name="Содержимое 3" descr="capture_09262014_123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«Мое образование»</a:t>
            </a:r>
            <a:endParaRPr lang="ru-RU" dirty="0"/>
          </a:p>
        </p:txBody>
      </p:sp>
      <p:pic>
        <p:nvPicPr>
          <p:cNvPr id="4" name="Содержимое 3" descr="capture_09262014_123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Сайт «Мое образование»</a:t>
            </a:r>
            <a:endParaRPr lang="ru-RU" dirty="0"/>
          </a:p>
        </p:txBody>
      </p:sp>
      <p:pic>
        <p:nvPicPr>
          <p:cNvPr id="4" name="Содержимое 3" descr="capture_09262014_124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«Мое образование»</a:t>
            </a:r>
            <a:endParaRPr lang="ru-RU" dirty="0"/>
          </a:p>
        </p:txBody>
      </p:sp>
      <p:pic>
        <p:nvPicPr>
          <p:cNvPr id="4" name="Содержимое 3" descr="capture_09262014_124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группа в контакте</a:t>
            </a:r>
            <a:br>
              <a:rPr lang="ru-RU" dirty="0" smtClean="0"/>
            </a:br>
            <a:r>
              <a:rPr lang="ru-RU" dirty="0" smtClean="0"/>
              <a:t> «ГБОУ гимназия №49»</a:t>
            </a:r>
            <a:endParaRPr lang="ru-RU" dirty="0"/>
          </a:p>
        </p:txBody>
      </p:sp>
      <p:pic>
        <p:nvPicPr>
          <p:cNvPr id="4" name="Содержимое 3" descr="capture_09262014_123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Оценить шансы – поступление.ру</a:t>
            </a:r>
            <a:endParaRPr lang="ru-RU" dirty="0"/>
          </a:p>
        </p:txBody>
      </p:sp>
      <p:pic>
        <p:nvPicPr>
          <p:cNvPr id="4" name="Содержимое 3" descr="capture_09262014_131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Результаты поступления выпускников 2013-2014 </a:t>
            </a:r>
            <a:r>
              <a:rPr lang="ru-RU" sz="4000" dirty="0" err="1" smtClean="0"/>
              <a:t>уч.года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300" dirty="0" smtClean="0"/>
              <a:t>Всего выпускников 11 классов – 46</a:t>
            </a:r>
          </a:p>
          <a:p>
            <a:r>
              <a:rPr lang="ru-RU" sz="3300" dirty="0" smtClean="0"/>
              <a:t>Из них поступили в ВУЗы – 42</a:t>
            </a:r>
          </a:p>
          <a:p>
            <a:pPr>
              <a:buNone/>
            </a:pPr>
            <a:r>
              <a:rPr lang="ru-RU" sz="3300" dirty="0" smtClean="0"/>
              <a:t> в.т. числе на бюджет – 16</a:t>
            </a:r>
          </a:p>
          <a:p>
            <a:r>
              <a:rPr lang="ru-RU" sz="3300" dirty="0" smtClean="0"/>
              <a:t>Потупили в колледж – 3</a:t>
            </a:r>
          </a:p>
          <a:p>
            <a:r>
              <a:rPr lang="ru-RU" sz="3300" dirty="0" smtClean="0"/>
              <a:t>В Армию – 1</a:t>
            </a:r>
          </a:p>
          <a:p>
            <a:endParaRPr lang="ru-RU" sz="33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Оценить шансы – поступление.ру</a:t>
            </a:r>
            <a:endParaRPr lang="ru-RU" dirty="0"/>
          </a:p>
        </p:txBody>
      </p:sp>
      <p:pic>
        <p:nvPicPr>
          <p:cNvPr id="4" name="Содержимое 3" descr="capture_09262014_131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стать студентом?</a:t>
            </a:r>
            <a:endParaRPr lang="ru-RU" dirty="0"/>
          </a:p>
        </p:txBody>
      </p:sp>
      <p:pic>
        <p:nvPicPr>
          <p:cNvPr id="4" name="Содержимое 3" descr="a85976d88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91530"/>
            <a:ext cx="8136904" cy="450582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Желаем удачи!</a:t>
            </a:r>
            <a:endParaRPr lang="ru-RU" dirty="0"/>
          </a:p>
        </p:txBody>
      </p:sp>
      <p:pic>
        <p:nvPicPr>
          <p:cNvPr id="4" name="Содержимое 3" descr="1402047147_lgoty-pri-postuplenii-v-vu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1"/>
            <a:ext cx="3528392" cy="2592288"/>
          </a:xfrm>
        </p:spPr>
      </p:pic>
      <p:pic>
        <p:nvPicPr>
          <p:cNvPr id="8" name="Рисунок 7" descr="В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3600400" cy="2520280"/>
          </a:xfrm>
          <a:prstGeom prst="rect">
            <a:avLst/>
          </a:prstGeom>
        </p:spPr>
      </p:pic>
      <p:pic>
        <p:nvPicPr>
          <p:cNvPr id="9" name="Рисунок 8" descr="ri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3600400" cy="2304256"/>
          </a:xfrm>
          <a:prstGeom prst="rect">
            <a:avLst/>
          </a:prstGeom>
        </p:spPr>
      </p:pic>
      <p:pic>
        <p:nvPicPr>
          <p:cNvPr id="10" name="Рисунок 9" descr="d0b0d0b1d0b8d182d183d180d0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77072"/>
            <a:ext cx="352839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Выпуск 2013-2014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Поступили в вуз всего 42 человека из 46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Поступление по направлениям                   в 2013-2014 </a:t>
            </a:r>
            <a:r>
              <a:rPr lang="ru-RU" sz="3600" dirty="0" err="1" smtClean="0"/>
              <a:t>уч.году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/>
              <a:t>Экономическое – 15 ( в т.ч на бюджет - 2)</a:t>
            </a:r>
          </a:p>
          <a:p>
            <a:r>
              <a:rPr lang="ru-RU" sz="3600" dirty="0" smtClean="0"/>
              <a:t>Техническое – 7 (в т.ч. на бюджет – 6)</a:t>
            </a:r>
          </a:p>
          <a:p>
            <a:r>
              <a:rPr lang="ru-RU" sz="3600" dirty="0" smtClean="0"/>
              <a:t>Медицинское – 7 ( в т.ч. на бюджет -2)</a:t>
            </a:r>
          </a:p>
          <a:p>
            <a:r>
              <a:rPr lang="ru-RU" sz="3600" dirty="0" smtClean="0"/>
              <a:t>Юридическое – 4 (в т.ч. на бюджет – 2)</a:t>
            </a:r>
          </a:p>
          <a:p>
            <a:r>
              <a:rPr lang="ru-RU" sz="3600" dirty="0" smtClean="0"/>
              <a:t>Лингвистическое – 3 (в т.ч. на бюджет – 1)</a:t>
            </a:r>
          </a:p>
          <a:p>
            <a:r>
              <a:rPr lang="ru-RU" sz="3600" dirty="0" smtClean="0"/>
              <a:t>Творческое – 3 (в т.ч. на бюджет -1)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Поступление по направлениям                     2013-14 </a:t>
            </a:r>
            <a:r>
              <a:rPr lang="ru-RU" sz="3600" dirty="0" err="1" smtClean="0"/>
              <a:t>уч.году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и ожидания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выбора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Пройдите </a:t>
            </a:r>
            <a:r>
              <a:rPr lang="ru-RU" dirty="0" err="1" smtClean="0"/>
              <a:t>профориентационный</a:t>
            </a:r>
            <a:r>
              <a:rPr lang="ru-RU" dirty="0" smtClean="0"/>
              <a:t> тест</a:t>
            </a:r>
          </a:p>
          <a:p>
            <a:r>
              <a:rPr lang="ru-RU" dirty="0" smtClean="0"/>
              <a:t>2. Определитесь с предметами  которые вы будете сдавать – 2 обязательных и 1 или 2 на выбор</a:t>
            </a:r>
          </a:p>
          <a:p>
            <a:r>
              <a:rPr lang="ru-RU" dirty="0" smtClean="0"/>
              <a:t>3. Старайтесь не выбирать более 4 предметов вместе с обязательными.</a:t>
            </a:r>
          </a:p>
          <a:p>
            <a:r>
              <a:rPr lang="ru-RU" dirty="0" smtClean="0"/>
              <a:t>4. Определитесь со списком профессий, на которые вы можете претендовать с выбранными предметами.</a:t>
            </a:r>
          </a:p>
          <a:p>
            <a:r>
              <a:rPr lang="ru-RU" dirty="0" smtClean="0"/>
              <a:t>5. Выберете 3-5 ВУЗов, в которых готовят по выбранной специальности.</a:t>
            </a:r>
          </a:p>
          <a:p>
            <a:pPr>
              <a:buNone/>
            </a:pPr>
            <a:r>
              <a:rPr lang="ru-RU" dirty="0" smtClean="0"/>
              <a:t>	6. Оцените свои шансы, пройдите </a:t>
            </a:r>
            <a:r>
              <a:rPr lang="ru-RU" dirty="0" err="1" smtClean="0"/>
              <a:t>он-лайн</a:t>
            </a:r>
            <a:r>
              <a:rPr lang="ru-RU" dirty="0" smtClean="0"/>
              <a:t> тесты по выбранным предметам.</a:t>
            </a:r>
          </a:p>
          <a:p>
            <a:r>
              <a:rPr lang="ru-RU" dirty="0" smtClean="0"/>
              <a:t>7. Позвоните в приемную комиссию и задайте несколько вопросов: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Вопросы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для приемной комиссии ВУЗа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Будут ли принимать студентов на выбранную специальность в 2014-15 </a:t>
            </a:r>
            <a:r>
              <a:rPr lang="ru-RU" dirty="0" err="1" smtClean="0"/>
              <a:t>уч</a:t>
            </a:r>
            <a:r>
              <a:rPr lang="ru-RU" dirty="0" smtClean="0"/>
              <a:t>. году.</a:t>
            </a:r>
          </a:p>
          <a:p>
            <a:r>
              <a:rPr lang="ru-RU" dirty="0" smtClean="0"/>
              <a:t>2. Какие предметы необходимо сдавать на выбранную специальность.</a:t>
            </a:r>
          </a:p>
          <a:p>
            <a:r>
              <a:rPr lang="ru-RU" dirty="0" smtClean="0"/>
              <a:t>3. Сколько бюджетных мест было в 2013-14 </a:t>
            </a:r>
            <a:r>
              <a:rPr lang="ru-RU" dirty="0" err="1" smtClean="0"/>
              <a:t>уч.году</a:t>
            </a:r>
            <a:r>
              <a:rPr lang="ru-RU" dirty="0" smtClean="0"/>
              <a:t> на эту специальность.</a:t>
            </a:r>
          </a:p>
          <a:p>
            <a:r>
              <a:rPr lang="ru-RU" dirty="0" smtClean="0"/>
              <a:t>4. Какой минимальный проходной балл был на выбранную специальность в 2013-14 </a:t>
            </a:r>
            <a:r>
              <a:rPr lang="ru-RU" dirty="0" err="1" smtClean="0"/>
              <a:t>уч</a:t>
            </a:r>
            <a:r>
              <a:rPr lang="ru-RU" dirty="0" smtClean="0"/>
              <a:t>. Году.</a:t>
            </a:r>
          </a:p>
          <a:p>
            <a:r>
              <a:rPr lang="ru-RU" dirty="0" smtClean="0"/>
              <a:t>5. Узнайте стоимость платного обучения.</a:t>
            </a:r>
          </a:p>
          <a:p>
            <a:r>
              <a:rPr lang="ru-RU" dirty="0" smtClean="0"/>
              <a:t>6. Посетите день открытых дверей в выбранном ВУЗе.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P.S. </a:t>
            </a:r>
            <a:r>
              <a:rPr lang="ru-RU" dirty="0" smtClean="0"/>
              <a:t>Если у вас остались вопросы, приемную комиссию лучше посетить лично.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419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Гбоу Гимназия №49 Социальный педагог Анохина О.И.</vt:lpstr>
      <vt:lpstr>Результаты поступления выпускников 2013-2014 уч.года</vt:lpstr>
      <vt:lpstr>Выпуск 2013-2014</vt:lpstr>
      <vt:lpstr>Поступили в вуз всего 42 человека из 46</vt:lpstr>
      <vt:lpstr>Поступление по направлениям                   в 2013-2014 уч.году</vt:lpstr>
      <vt:lpstr>Поступление по направлениям                     2013-14 уч.году</vt:lpstr>
      <vt:lpstr>Поступление и ожидания</vt:lpstr>
      <vt:lpstr>Алгоритм выбора профессии</vt:lpstr>
      <vt:lpstr>Вопросы  для приемной комиссии ВУЗа</vt:lpstr>
      <vt:lpstr>Сайты в помощь абитуриенту</vt:lpstr>
      <vt:lpstr>Сайт «Профориентатор.ру»</vt:lpstr>
      <vt:lpstr>Выбор ВУЗа и предметов по профессии </vt:lpstr>
      <vt:lpstr>Сайт «Мое образование»</vt:lpstr>
      <vt:lpstr>Сайт «Мое образование»</vt:lpstr>
      <vt:lpstr>Сайт «Мое образование»</vt:lpstr>
      <vt:lpstr>Сайт «Мое образование»</vt:lpstr>
      <vt:lpstr>Сайт «Мое образование»</vt:lpstr>
      <vt:lpstr>Наша группа в контакте  «ГБОУ гимназия №49»</vt:lpstr>
      <vt:lpstr>Оценить шансы – поступление.ру</vt:lpstr>
      <vt:lpstr>Оценить шансы – поступление.ру</vt:lpstr>
      <vt:lpstr>Как стать студентом?</vt:lpstr>
      <vt:lpstr>Желаем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Гимназия №49 Социальный педагог Анохина О.И.</dc:title>
  <cp:lastModifiedBy>учитель</cp:lastModifiedBy>
  <cp:revision>29</cp:revision>
  <dcterms:modified xsi:type="dcterms:W3CDTF">2014-10-24T12:30:51Z</dcterms:modified>
</cp:coreProperties>
</file>