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97AE41F-D512-4E52-9E41-A0E7486C05D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05DDABB-7430-4CC1-8245-E122940B74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173481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Открытие Америки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024336" cy="4162474"/>
          </a:xfrm>
        </p:spPr>
        <p:txBody>
          <a:bodyPr/>
          <a:lstStyle/>
          <a:p>
            <a:r>
              <a:rPr lang="ru-RU" i="1" dirty="0" err="1" smtClean="0">
                <a:solidFill>
                  <a:srgbClr val="FFFF00"/>
                </a:solidFill>
              </a:rPr>
              <a:t>Америго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веспучи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совершил четыре путешествия в новый свет-1497, 1499, 1501 и 1503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Олга\Desktop\ДЕКАДА\screenshot_2014-03-18_1145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153544" cy="3153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5" name="Picture 3" descr="C:\Users\Олга\Desktop\ДЕКАДА\screenshot_2014-03-18_114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3672408" cy="318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4019872" cy="4590256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</a:rPr>
              <a:t>Америго</a:t>
            </a:r>
            <a:r>
              <a:rPr lang="ru-RU" sz="2400" i="1" dirty="0" smtClean="0">
                <a:solidFill>
                  <a:srgbClr val="FF0000"/>
                </a:solidFill>
              </a:rPr>
              <a:t> так написал о Новом Свете: «Никто из наших предков не имел ни малейшего представления о странах, которые мы видели и о том, что там находится… Даже те, кто считал возможным наличие материка южнее экватора, считали, что он не может быть обитаемым…»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330552" cy="634082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индейцы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Users\Олга\Desktop\ДЕКАДА\screenshot_2014-03-18_1147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72617" cy="25340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219" name="Picture 3" descr="C:\Users\Олга\Desktop\ДЕКАДА\screenshot_2014-03-18_114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08" y="1412776"/>
            <a:ext cx="288032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220" name="Picture 4" descr="C:\Users\Олга\Desktop\ДЕКАДА\screenshot_2014-03-18_1148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52551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3412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386610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B0F0"/>
                </a:solidFill>
                <a:latin typeface="Comic Sans MS" pitchFamily="66" charset="0"/>
              </a:rPr>
              <a:t>«Америке не следует стыдиться своего имени. Это имя сильного, честного и </a:t>
            </a:r>
            <a:r>
              <a:rPr lang="ru-RU" sz="2400" i="1" dirty="0" smtClean="0">
                <a:solidFill>
                  <a:srgbClr val="00B0F0"/>
                </a:solidFill>
                <a:latin typeface="Comic Sans MS" pitchFamily="66" charset="0"/>
              </a:rPr>
              <a:t>смелого  человека, </a:t>
            </a:r>
            <a:r>
              <a:rPr lang="ru-RU" sz="2400" i="1" dirty="0" smtClean="0">
                <a:solidFill>
                  <a:srgbClr val="00B0F0"/>
                </a:solidFill>
                <a:latin typeface="Comic Sans MS" pitchFamily="66" charset="0"/>
              </a:rPr>
              <a:t>который уже в пятидесятилетнем возрасте на маленьком суденышке трижды пускался в плавание через неведомый океан. И мы пользуемся сегодня этим словом, которое придумано по воле слепого случая, в веселой игре, как само собой разумеющееся, единственно мыслимым единственно правильным – звучным, легкокрылым словом – Америка!»</a:t>
            </a:r>
            <a:r>
              <a:rPr lang="ru-RU" sz="2400" i="1" dirty="0" smtClean="0">
                <a:latin typeface="Comic Sans MS" pitchFamily="66" charset="0"/>
              </a:rPr>
              <a:t/>
            </a:r>
            <a:br>
              <a:rPr lang="ru-RU" sz="2400" i="1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i="1" dirty="0" err="1" smtClean="0">
                <a:solidFill>
                  <a:srgbClr val="FFFF00"/>
                </a:solidFill>
                <a:latin typeface="Monotype Corsiva" pitchFamily="66" charset="0"/>
              </a:rPr>
              <a:t>стефан</a:t>
            </a:r>
            <a:r>
              <a:rPr lang="ru-RU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Monotype Corsiva" pitchFamily="66" charset="0"/>
              </a:rPr>
              <a:t>цвейг</a:t>
            </a:r>
            <a:endParaRPr lang="ru-RU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га\Desktop\ДЕКАДА\screenshot_2014-03-18_1150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3"/>
            <a:ext cx="4794498" cy="3674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га\Desktop\ДЕКАДА\screenshot_2014-03-18_115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75" y="-148360"/>
            <a:ext cx="5118525" cy="3282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лга\Desktop\ДЕКАДА\screenshot_2014-03-18_1153_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" y="0"/>
            <a:ext cx="4479511" cy="32636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лга\Desktop\ДЕКАДА\screenshot_2014-03-18_1153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28" y="2636912"/>
            <a:ext cx="4782872" cy="3361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га\Desktop\ДЕКАДА\screenshot_2014-03-18_115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9" y="2492896"/>
            <a:ext cx="338861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1267" name="Picture 3" descr="C:\Users\Олга\Desktop\ДЕКАДА\screenshot_2014-03-18_1200_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477"/>
            <a:ext cx="3888432" cy="2871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8" name="Picture 4" descr="C:\Users\Олга\Desktop\ДЕКАДА\screenshot_2014-03-18_12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218315"/>
            <a:ext cx="3600400" cy="3938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269" name="Picture 5" descr="C:\Users\Олга\Desktop\ДЕКАДА\screenshot_2014-03-18_120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4229100" cy="350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га\Desktop\ДЕКАДА\screenshot_2014-03-18_12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16424" cy="2554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лга\Desktop\ДЕКАДА\screenshot_2014-03-18_120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019550" cy="581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C:\Users\Олга\Desktop\ДЕКАДА\screenshot_2014-03-18_120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622"/>
            <a:ext cx="4821789" cy="3997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га\Desktop\ДЕКАДА\screenshot_2014-03-18_120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7992888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20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482680" cy="70609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Пилигримы. «</a:t>
            </a:r>
            <a:r>
              <a:rPr lang="ru-RU" i="1" dirty="0" err="1" smtClean="0">
                <a:solidFill>
                  <a:srgbClr val="00B0F0"/>
                </a:solidFill>
              </a:rPr>
              <a:t>мэйфлауэр</a:t>
            </a:r>
            <a:r>
              <a:rPr lang="ru-RU" i="1" dirty="0" smtClean="0">
                <a:solidFill>
                  <a:srgbClr val="00B0F0"/>
                </a:solidFill>
              </a:rPr>
              <a:t>»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14338" name="Picture 2" descr="C:\Users\Олга\Desktop\ДЕКАДА\screenshot_2014-03-18_144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73287"/>
            <a:ext cx="4076700" cy="4580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Олга\Desktop\ДЕКАДА\screenshot_2014-03-18_1448_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" y="980729"/>
            <a:ext cx="2886852" cy="2171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Олга\Desktop\ДЕКАДА\screenshot_2014-03-18_144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50" y="4262725"/>
            <a:ext cx="3389417" cy="254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Олга\Desktop\ДЕКАДА\screenshot_2014-03-18_1450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6785"/>
            <a:ext cx="3294112" cy="211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482680" cy="69269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День благодарения</a:t>
            </a:r>
            <a:endParaRPr lang="ru-RU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C:\Users\Олга\Desktop\ДЕКАДА\screenshot_2014-03-18_145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968551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Олга\Desktop\ДЕКАДА\screenshot_2014-03-18_1451_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2" y="548680"/>
            <a:ext cx="3165719" cy="2178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Олга\Desktop\ДЕКАДА\screenshot_2014-03-18_1451_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83" y="548680"/>
            <a:ext cx="3165719" cy="2216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Олга\Desktop\ДЕКАДА\screenshot_2014-03-18_145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37" y="3355775"/>
            <a:ext cx="3484385" cy="2249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Олга\Desktop\ДЕКАДА\screenshot_2014-03-18_1452_1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18729"/>
            <a:ext cx="3176277" cy="2541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Олга\Desktop\ДЕКАДА\screenshot_2014-03-18_1453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660"/>
            <a:ext cx="3164954" cy="2204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га\Desktop\ДЕКАДА\screenshot_2014-03-18_0839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04456" cy="47853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га\Desktop\ДЕКАДА\screenshot_2014-03-18_0840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104456" cy="47853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4808" cy="706090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Северная и Южная </a:t>
            </a:r>
            <a:r>
              <a:rPr lang="ru-RU" sz="3600" dirty="0">
                <a:solidFill>
                  <a:srgbClr val="00B0F0"/>
                </a:solidFill>
              </a:rPr>
              <a:t>А</a:t>
            </a:r>
            <a:r>
              <a:rPr lang="ru-RU" sz="3600" dirty="0" smtClean="0">
                <a:solidFill>
                  <a:srgbClr val="00B0F0"/>
                </a:solidFill>
              </a:rPr>
              <a:t>мерика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66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620688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4 июля – декларация независимости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6386" name="Picture 2" descr="C:\Users\Олга\Desktop\ДЕКАДА\screenshot_2014-03-18_145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904656" cy="54657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га\Desktop\ДЕКАДА\screenshot_2014-03-18_154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га\Desktop\ДЕКАДА\screenshot_2014-03-18_155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10" y="436890"/>
            <a:ext cx="3657600" cy="440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Олга\Desktop\ДЕКАДА\screenshot_2014-03-18_154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0"/>
            <a:ext cx="2699792" cy="202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6" name="Picture 4" descr="C:\Users\Олга\Desktop\ДЕКАДА\screenshot_2014-03-18_155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64296" cy="190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7" name="Picture 5" descr="C:\Users\Олга\Desktop\ДЕКАДА\screenshot_2014-03-18_155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2" y="2348880"/>
            <a:ext cx="2620888" cy="3521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8" name="Picture 6" descr="C:\Users\Олга\Desktop\ДЕКАДА\screenshot_2014-03-18_1553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83920"/>
            <a:ext cx="2843808" cy="3459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207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388424" cy="1584176"/>
          </a:xfrm>
        </p:spPr>
        <p:txBody>
          <a:bodyPr/>
          <a:lstStyle/>
          <a:p>
            <a:r>
              <a:rPr lang="ru-RU" i="1" dirty="0" smtClean="0">
                <a:solidFill>
                  <a:srgbClr val="92D050"/>
                </a:solidFill>
                <a:latin typeface="Monotype Corsiva" pitchFamily="66" charset="0"/>
              </a:rPr>
              <a:t>                         </a:t>
            </a:r>
            <a:r>
              <a:rPr lang="ru-RU" sz="4400" i="1" dirty="0" smtClean="0">
                <a:solidFill>
                  <a:srgbClr val="92D050"/>
                </a:solidFill>
                <a:latin typeface="Monotype Corsiva" pitchFamily="66" charset="0"/>
              </a:rPr>
              <a:t>Аляска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>
                <a:solidFill>
                  <a:srgbClr val="FFFF00"/>
                </a:solidFill>
                <a:latin typeface="Monotype Corsiva" pitchFamily="66" charset="0"/>
              </a:rPr>
              <a:t>анкоридж</a:t>
            </a:r>
            <a:r>
              <a:rPr lang="ru-RU" i="1" dirty="0" smtClean="0">
                <a:solidFill>
                  <a:srgbClr val="FFFF00"/>
                </a:solidFill>
                <a:latin typeface="Monotype Corsiva" pitchFamily="66" charset="0"/>
              </a:rPr>
              <a:t> – город побратим  г. Петропавловску - камчатскому</a:t>
            </a:r>
            <a:endParaRPr lang="ru-RU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C:\Users\Олга\Desktop\ДЕКАДА\screenshot_2014-03-18_155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" y="2030600"/>
            <a:ext cx="3657600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Олга\Desktop\ДЕКАДА\screenshot_2014-03-18_155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404303" cy="2099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Олга\Desktop\ДЕКАДА\screenshot_2014-03-18_155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91" y="1746498"/>
            <a:ext cx="36576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9461" name="Picture 5" descr="C:\Users\Олга\Desktop\ДЕКАДА\screenshot_2014-03-18_1559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52" y="2719009"/>
            <a:ext cx="3129079" cy="2007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9462" name="Picture 6" descr="C:\Users\Олга\Desktop\ДЕКАДА\screenshot_2014-03-18_1600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72" y="4221088"/>
            <a:ext cx="3294112" cy="215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67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24744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                Американцы</a:t>
            </a:r>
            <a:b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 smtClean="0"/>
              <a:t>         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разные национальности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482" name="Picture 2" descr="C:\Users\Олга\Desktop\ДЕКАДА\screenshot_2014-03-18_1602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4190"/>
            <a:ext cx="7776864" cy="1842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Олга\Desktop\ДЕКАДА\screenshot_2014-03-18_160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9050"/>
            <a:ext cx="7668344" cy="1794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Олга\Desktop\ДЕКАДА\screenshot_2014-03-18_160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3544"/>
            <a:ext cx="7776864" cy="187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Христофор Колумб родился в Генуе, в Италии в 1451 году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Олга\Desktop\ДЕКАДА\screenshot_2014-03-18_0841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9"/>
            <a:ext cx="3275856" cy="3429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га\Desktop\ДЕКАДА\screenshot_2014-03-18_0841_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673003" cy="3855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га\Desktop\ДЕКАДА\screenshot_2014-03-18_084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73561"/>
            <a:ext cx="3268191" cy="3684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47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44416" cy="394645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Колумб прекрасно разбирался в картах, хотя и составлены они в то время были неправильно. Так, на </a:t>
            </a:r>
            <a:r>
              <a:rPr lang="ru-RU" i="1" dirty="0" err="1" smtClean="0">
                <a:solidFill>
                  <a:srgbClr val="FFFF00"/>
                </a:solidFill>
                <a:latin typeface="Gabriola" pitchFamily="82" charset="0"/>
              </a:rPr>
              <a:t>Колумбовых</a:t>
            </a:r>
            <a:r>
              <a:rPr lang="ru-RU" i="1" dirty="0" smtClean="0">
                <a:solidFill>
                  <a:srgbClr val="FFFF00"/>
                </a:solidFill>
                <a:latin typeface="Gabriola" pitchFamily="82" charset="0"/>
              </a:rPr>
              <a:t> картах Япония находилась в 2700милях от Португалии</a:t>
            </a:r>
            <a:endParaRPr lang="ru-RU" i="1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Олга\Desktop\ДЕКАДА\screenshot_2014-03-18_105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4" y="-171400"/>
            <a:ext cx="3441204" cy="2558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га\Desktop\ДЕКАДА\screenshot_2014-03-18_1058_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54" y="1598283"/>
            <a:ext cx="3644627" cy="2500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га\Desktop\ДЕКАДА\screenshot_2014-03-18_105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068960"/>
            <a:ext cx="3769713" cy="2647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га\Desktop\ДЕКАДА\screenshot_2014-03-18_1059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6164"/>
            <a:ext cx="3557925" cy="281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22314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B0F0"/>
                </a:solidFill>
                <a:latin typeface="Monotype Corsiva" pitchFamily="66" charset="0"/>
              </a:rPr>
              <a:t>В 1479 году </a:t>
            </a:r>
            <a:r>
              <a:rPr lang="ru-RU" sz="3600" i="1" dirty="0" err="1" smtClean="0">
                <a:solidFill>
                  <a:srgbClr val="00B0F0"/>
                </a:solidFill>
                <a:latin typeface="Monotype Corsiva" pitchFamily="66" charset="0"/>
              </a:rPr>
              <a:t>колумб</a:t>
            </a:r>
            <a:r>
              <a:rPr lang="ru-RU" sz="3600" i="1" dirty="0" smtClean="0">
                <a:solidFill>
                  <a:srgbClr val="00B0F0"/>
                </a:solidFill>
                <a:latin typeface="Monotype Corsiva" pitchFamily="66" charset="0"/>
              </a:rPr>
              <a:t> женился на </a:t>
            </a:r>
            <a:r>
              <a:rPr lang="ru-RU" sz="3600" i="1" dirty="0" err="1" smtClean="0">
                <a:solidFill>
                  <a:srgbClr val="00B0F0"/>
                </a:solidFill>
                <a:latin typeface="Monotype Corsiva" pitchFamily="66" charset="0"/>
              </a:rPr>
              <a:t>филиппе</a:t>
            </a:r>
            <a:r>
              <a:rPr lang="ru-RU" sz="3600" i="1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i="1" dirty="0" err="1" smtClean="0">
                <a:solidFill>
                  <a:srgbClr val="00B0F0"/>
                </a:solidFill>
                <a:latin typeface="Monotype Corsiva" pitchFamily="66" charset="0"/>
              </a:rPr>
              <a:t>перестрело</a:t>
            </a:r>
            <a:r>
              <a:rPr lang="ru-RU" sz="3600" i="1" dirty="0" smtClean="0">
                <a:solidFill>
                  <a:srgbClr val="00B0F0"/>
                </a:solidFill>
                <a:latin typeface="Monotype Corsiva" pitchFamily="66" charset="0"/>
              </a:rPr>
              <a:t>, чей отец был капитаном королевского флота</a:t>
            </a:r>
            <a:r>
              <a:rPr lang="ru-RU" sz="3600" i="1" dirty="0" smtClean="0">
                <a:latin typeface="Monotype Corsiva" pitchFamily="66" charset="0"/>
              </a:rPr>
              <a:t>.</a:t>
            </a:r>
            <a:endParaRPr lang="ru-RU" sz="3600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98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82880" cy="206084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Колумб мечтал открыть лучший путь в индию через атлантический океан, а не вокруг </a:t>
            </a:r>
            <a:r>
              <a:rPr lang="ru-RU" b="1" dirty="0" err="1" smtClean="0">
                <a:solidFill>
                  <a:srgbClr val="FF0000"/>
                </a:solidFill>
              </a:rPr>
              <a:t>африки</a:t>
            </a:r>
            <a:r>
              <a:rPr lang="ru-RU" b="1" dirty="0" smtClean="0">
                <a:solidFill>
                  <a:srgbClr val="FF0000"/>
                </a:solidFill>
              </a:rPr>
              <a:t>, которым пользовались торговые корабли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Олга\Desktop\ДЕКАДА\screenshot_2014-03-18_1134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8703"/>
            <a:ext cx="3600078" cy="3729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Users\Олга\Desktop\ДЕКАДА\screenshot_2014-03-18_113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8703"/>
            <a:ext cx="3756802" cy="3678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05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5242594"/>
          </a:xfrm>
        </p:spPr>
        <p:txBody>
          <a:bodyPr/>
          <a:lstStyle/>
          <a:p>
            <a:r>
              <a:rPr lang="ru-RU" sz="4000" i="1" dirty="0" smtClean="0">
                <a:solidFill>
                  <a:srgbClr val="92D050"/>
                </a:solidFill>
                <a:latin typeface="Monotype Corsiva" pitchFamily="66" charset="0"/>
                <a:cs typeface="DilleniaUPC" pitchFamily="18" charset="-34"/>
              </a:rPr>
              <a:t>Люди в </a:t>
            </a:r>
            <a:r>
              <a:rPr lang="ru-RU" sz="4000" i="1" dirty="0" err="1" smtClean="0">
                <a:solidFill>
                  <a:srgbClr val="92D050"/>
                </a:solidFill>
                <a:latin typeface="Monotype Corsiva" pitchFamily="66" charset="0"/>
                <a:cs typeface="DilleniaUPC" pitchFamily="18" charset="-34"/>
              </a:rPr>
              <a:t>европе</a:t>
            </a:r>
            <a:r>
              <a:rPr lang="ru-RU" sz="4000" i="1" dirty="0" smtClean="0">
                <a:solidFill>
                  <a:srgbClr val="92D050"/>
                </a:solidFill>
                <a:latin typeface="Monotype Corsiva" pitchFamily="66" charset="0"/>
                <a:cs typeface="DilleniaUPC" pitchFamily="18" charset="-34"/>
              </a:rPr>
              <a:t> были поражены богатствами, которые привозились из далекой индии – шелк и специи, драгоценности и слоновая кость, удивительные безделушки.</a:t>
            </a:r>
            <a:endParaRPr lang="ru-RU" sz="4000" i="1" dirty="0">
              <a:solidFill>
                <a:srgbClr val="92D050"/>
              </a:solidFill>
              <a:latin typeface="Monotype Corsiva" pitchFamily="66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7622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га\Desktop\ДЕКАДА\screenshot_2014-03-18_113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3" y="0"/>
            <a:ext cx="3028950" cy="2637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га\Desktop\ДЕКАДА\screenshot_2014-03-18_113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5548"/>
            <a:ext cx="3312368" cy="28854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га\Desktop\ДЕКАДА\screenshot_2014-03-18_114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" y="2492896"/>
            <a:ext cx="2914017" cy="24684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га\Desktop\ДЕКАДА\screenshot_2014-03-18_114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92" y="0"/>
            <a:ext cx="3135263" cy="2914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лга\Desktop\ДЕКАДА\screenshot_2014-03-18_1142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19550"/>
            <a:ext cx="3331946" cy="2838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Олга\Desktop\ДЕКАДА\screenshot_2014-03-18_1358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29" y="2066965"/>
            <a:ext cx="3017426" cy="2668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Олга\Desktop\ДЕКАДА\screenshot_2014-03-18_1408_2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4769"/>
            <a:ext cx="3409950" cy="3203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га\Desktop\ДЕКАДА\screenshot_2014-03-18_084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007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217</TotalTime>
  <Words>244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Горизонт</vt:lpstr>
      <vt:lpstr>Открытие Америки</vt:lpstr>
      <vt:lpstr>Северная и Южная Америка</vt:lpstr>
      <vt:lpstr>Христофор Колумб родился в Генуе, в Италии в 1451 году</vt:lpstr>
      <vt:lpstr>Колумб прекрасно разбирался в картах, хотя и составлены они в то время были неправильно. Так, на Колумбовых картах Япония находилась в 2700милях от Португалии</vt:lpstr>
      <vt:lpstr>В 1479 году колумб женился на филиппе перестрело, чей отец был капитаном королевского флота.</vt:lpstr>
      <vt:lpstr>Колумб мечтал открыть лучший путь в индию через атлантический океан, а не вокруг африки, которым пользовались торговые корабли.</vt:lpstr>
      <vt:lpstr>Люди в европе были поражены богатствами, которые привозились из далекой индии – шелк и специи, драгоценности и слоновая кость, удивительные безделушки.</vt:lpstr>
      <vt:lpstr>Презентация PowerPoint</vt:lpstr>
      <vt:lpstr>Презентация PowerPoint</vt:lpstr>
      <vt:lpstr>Америго веспучи совершил четыре путешествия в новый свет-1497, 1499, 1501 и 1503</vt:lpstr>
      <vt:lpstr>индейцы</vt:lpstr>
      <vt:lpstr>«Америке не следует стыдиться своего имени. Это имя сильного, честного и смелого  человека, который уже в пятидесятилетнем возрасте на маленьком суденышке трижды пускался в плавание через неведомый океан. И мы пользуемся сегодня этим словом, которое придумано по воле слепого случая, в веселой игре, как само собой разумеющееся, единственно мыслимым единственно правильным – звучным, легкокрылым словом – Америка!»                                                 стефан цвейг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Пилигримы. «мэйфлауэр»</vt:lpstr>
      <vt:lpstr>День благодарения</vt:lpstr>
      <vt:lpstr>4 июля – декларация независимости</vt:lpstr>
      <vt:lpstr>Презентация PowerPoint</vt:lpstr>
      <vt:lpstr>Презентация PowerPoint</vt:lpstr>
      <vt:lpstr>                         Аляска анкоридж – город побратим  г. Петропавловску - камчатскому</vt:lpstr>
      <vt:lpstr>                 Американцы          разные национальности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Америки</dc:title>
  <dc:creator>Пользователь Windows</dc:creator>
  <cp:lastModifiedBy>Шк</cp:lastModifiedBy>
  <cp:revision>13</cp:revision>
  <dcterms:created xsi:type="dcterms:W3CDTF">2014-03-18T01:25:51Z</dcterms:created>
  <dcterms:modified xsi:type="dcterms:W3CDTF">2014-03-19T03:30:43Z</dcterms:modified>
</cp:coreProperties>
</file>