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8"/>
  </p:notesMasterIdLst>
  <p:handoutMasterIdLst>
    <p:handoutMasterId r:id="rId19"/>
  </p:handoutMasterIdLst>
  <p:sldIdLst>
    <p:sldId id="318" r:id="rId2"/>
    <p:sldId id="256" r:id="rId3"/>
    <p:sldId id="311" r:id="rId4"/>
    <p:sldId id="259" r:id="rId5"/>
    <p:sldId id="297" r:id="rId6"/>
    <p:sldId id="263" r:id="rId7"/>
    <p:sldId id="315" r:id="rId8"/>
    <p:sldId id="316" r:id="rId9"/>
    <p:sldId id="314" r:id="rId10"/>
    <p:sldId id="277" r:id="rId11"/>
    <p:sldId id="274" r:id="rId12"/>
    <p:sldId id="264" r:id="rId13"/>
    <p:sldId id="289" r:id="rId14"/>
    <p:sldId id="293" r:id="rId15"/>
    <p:sldId id="317" r:id="rId16"/>
    <p:sldId id="310" r:id="rId1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0066"/>
    <a:srgbClr val="0000FF"/>
    <a:srgbClr val="008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92" autoAdjust="0"/>
    <p:restoredTop sz="94707" autoAdjust="0"/>
  </p:normalViewPr>
  <p:slideViewPr>
    <p:cSldViewPr>
      <p:cViewPr>
        <p:scale>
          <a:sx n="68" d="100"/>
          <a:sy n="68" d="100"/>
        </p:scale>
        <p:origin x="-117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6C6D-6E29-4E9F-AE08-831545E883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ADCBB5-DAC9-42DA-9E1B-2F3088C01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DCBB5-DAC9-42DA-9E1B-2F3088C019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E4CBFC-DE73-4AEC-A894-CBB48157811C}" type="slidenum">
              <a:rPr lang="ru-RU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0DFB68-032F-4C7B-A2D6-E4AE390ABE74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781841-1576-4690-B8DA-06327C6D3B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F37F6A-A194-4107-904E-811C0F42B211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D17837-1864-499F-9A50-95C81F3A16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23AD45-C7FA-4574-905D-5857723EDF22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36A395-F2C4-4D49-879F-727D19EF46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BC44A7-5D2E-4B84-9223-ECBAC64741E7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3C0F24-7FF4-4280-B20E-FECF1A634D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C89EEA-8635-4B66-9E88-D5924FCE1272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519746-B1A4-41ED-BFFC-F8E0B385AC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63DB89-4E27-41C8-8DEB-E2034BC8F95C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6E41CC-AA7F-4527-A4F9-31BA612AD5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64772C-DE13-4420-A1E5-B05020F15CAC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876068-91ED-4428-A339-23F32B341A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81E282-0C2D-48AD-8124-6FA6D41A737E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ACF3DC-BF6D-45EE-8272-1669DC34A2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DC147B-D2E6-4CC9-A007-9883B96D86F3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B4D9CF-B57E-49E6-8F42-0186A82FDA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788BED-B68B-433A-ADC8-236A31A7C47C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52D3D-FBB8-4449-A6B6-1C71BF85C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12D323-CFFC-49ED-BB35-3A8A5D6D9BD6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BFCFB7-1472-48C6-8618-20DFA090D1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206B6F9B-E3C4-4C6A-B3DE-A9C24334256C}" type="datetimeFigureOut">
              <a:rPr lang="ru-RU" smtClean="0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92AE9FA-0247-4A28-898D-553D8996BD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721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Государственное бюджетное специальное (коррекционное) образовательное учреждение для обучающихся, воспитанников с ограниченными возможностями здоровья специальная (коррекционная) общеобразовательная школа (VII вида) № 609</a:t>
            </a:r>
            <a:br>
              <a:rPr lang="ru-RU" b="1" dirty="0"/>
            </a:br>
            <a:r>
              <a:rPr lang="ru-RU" b="1" dirty="0"/>
              <a:t>Красногвардейского района Санкт- Петербурга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357694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технологии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ГБСКОУ школы №609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Телевка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Б.И.      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00306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ИНТЕРЬЕР ЖИЛОГО ДОМА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364" y="607220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Санкт-Петербург 2014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s16.radikal.ru/i191/1302/56/b5cdf2652a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000125"/>
            <a:ext cx="8215312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Разные помещения дома могут быть оформлены как в одном, так и в разных стилях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Стилевое единство интерьера должно прослеживаться в пределах одного помещения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000250"/>
            <a:ext cx="8229600" cy="2643188"/>
          </a:xfrm>
        </p:spPr>
        <p:txBody>
          <a:bodyPr/>
          <a:lstStyle/>
          <a:p>
            <a:pPr>
              <a:defRPr/>
            </a:pPr>
            <a:r>
              <a:rPr lang="ru-RU" sz="7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СПАСИБО ЗА ВНИМАНИЕ!</a:t>
            </a:r>
            <a:endParaRPr lang="ru-RU" sz="72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857232"/>
            <a:ext cx="7858120" cy="150019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ДОМА и тысячу дней прожить легко, выйдешь из дому – и час трудно!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Мило тому, у кого много всего в дому.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добром жилье сами кудри вьются, в худом секутся.!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2143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ЦЕЛЬ УРОКА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Изучение эстетических функций дизайна через многообразие стилей и сочетаний цветов в интерьере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ИНТЕРЬЕР</a:t>
            </a: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smtClean="0">
                <a:latin typeface="Arial" pitchFamily="34" charset="0"/>
                <a:cs typeface="Arial" pitchFamily="34" charset="0"/>
                <a:hlinkClick r:id="rId2" tooltip="Французский язык"/>
              </a:rPr>
              <a:t>фр.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600" i="1" dirty="0" err="1" smtClean="0">
                <a:latin typeface="Arial" pitchFamily="34" charset="0"/>
                <a:cs typeface="Arial" pitchFamily="34" charset="0"/>
              </a:rPr>
              <a:t>in-térieu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внутреннее пространство помещения),  —внутренний мир дома, обстановка, складывающаяся из отдельных элементов.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571500" y="3714750"/>
            <a:ext cx="8072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/>
              <a:t>   ДИЗАЙН</a:t>
            </a:r>
            <a:r>
              <a:rPr lang="ru-RU" sz="3600"/>
              <a:t> – конструирование машин, вещей, интерьеров основанное на принципах сочетания удобства, экономичности и красоты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214414" y="571500"/>
            <a:ext cx="7643836" cy="2071682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sz="3600" b="1" u="sng" smtClean="0"/>
              <a:t>СТИЛИ В ИНТЕРЬЕРЕ</a:t>
            </a:r>
          </a:p>
          <a:p>
            <a:pPr algn="ctr">
              <a:buFont typeface="Arial" charset="0"/>
              <a:buNone/>
            </a:pPr>
            <a:r>
              <a:rPr lang="ru-RU" sz="3600" b="1" u="sng" smtClean="0"/>
              <a:t>Стиль</a:t>
            </a:r>
            <a:r>
              <a:rPr lang="ru-RU" sz="3600" smtClean="0"/>
              <a:t> — совокупность признаков, художественного оформления;</a:t>
            </a:r>
          </a:p>
          <a:p>
            <a:pPr algn="ctr">
              <a:buFont typeface="Arial" charset="0"/>
              <a:buNone/>
            </a:pPr>
            <a:r>
              <a:rPr lang="ru-RU" sz="4400" b="1" smtClean="0"/>
              <a:t>Исторический       </a:t>
            </a:r>
          </a:p>
          <a:p>
            <a:pPr algn="ctr">
              <a:buFont typeface="Arial" charset="0"/>
              <a:buNone/>
            </a:pPr>
            <a:r>
              <a:rPr lang="ru-RU" sz="4400" b="1" smtClean="0"/>
              <a:t>Этнический      </a:t>
            </a:r>
          </a:p>
          <a:p>
            <a:pPr algn="ctr">
              <a:buFont typeface="Arial" charset="0"/>
              <a:buNone/>
            </a:pPr>
            <a:r>
              <a:rPr lang="ru-RU" sz="4400" b="1" smtClean="0"/>
              <a:t>Современный</a:t>
            </a:r>
          </a:p>
          <a:p>
            <a:pPr algn="ctr">
              <a:buFont typeface="Arial" charset="0"/>
              <a:buNone/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542925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ИСТОРИЧЕСКИЙ стиль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5" name="Picture 4" descr="http://www.amdesigne.com/images/stili%20dizaina/venecianskii%20stil/renesans%20stil/Renaissance%20style%201%20master--design-ideas-in--design-style-with--style-lampshades-on-the-table-lamps%20amdesig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38576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000250" y="3643313"/>
            <a:ext cx="1260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БАРОККО</a:t>
            </a:r>
          </a:p>
        </p:txBody>
      </p:sp>
      <p:pic>
        <p:nvPicPr>
          <p:cNvPr id="8197" name="Picture 6" descr="http://www.an-krepost.com/upload/image/Stili%20interier/mod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643313"/>
            <a:ext cx="435768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857875" y="6286500"/>
            <a:ext cx="118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МОДЕРН</a:t>
            </a:r>
          </a:p>
        </p:txBody>
      </p:sp>
      <p:pic>
        <p:nvPicPr>
          <p:cNvPr id="8199" name="Picture 8" descr="http://termalux.ru/wp-content/uploads/2012/01/s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785813"/>
            <a:ext cx="35718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6215063" y="3143250"/>
            <a:ext cx="1073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ГОТИКА</a:t>
            </a:r>
          </a:p>
        </p:txBody>
      </p:sp>
      <p:pic>
        <p:nvPicPr>
          <p:cNvPr id="8201" name="Picture 10" descr="http://www.mebell.ru/blog/wp-content/uploads/2013/05/klasicheskaya-gostina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000500"/>
            <a:ext cx="31432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1857375" y="6143625"/>
            <a:ext cx="176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АНТИЧНОСТЬ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200" b="1" smtClean="0"/>
              <a:t>ЭТНИЧЕСКИЙ стиль</a:t>
            </a:r>
          </a:p>
        </p:txBody>
      </p:sp>
      <p:pic>
        <p:nvPicPr>
          <p:cNvPr id="9219" name="Picture 2" descr="http://www.icreatehome.ru/images/gallery/upload/12688113644ba08664ea157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928688"/>
            <a:ext cx="3425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429375" y="3571875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АФРИКАНСКИЙ</a:t>
            </a:r>
          </a:p>
        </p:txBody>
      </p:sp>
      <p:pic>
        <p:nvPicPr>
          <p:cNvPr id="9221" name="Picture 4" descr="http://uhouse.ru/uploads/posts/2012-10/1349243054_a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28688"/>
            <a:ext cx="42148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85813" y="3786188"/>
            <a:ext cx="1665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ВОСТОЧНЫЙ</a:t>
            </a:r>
          </a:p>
        </p:txBody>
      </p:sp>
      <p:pic>
        <p:nvPicPr>
          <p:cNvPr id="9223" name="Picture 2" descr="http://www.idea4home.net/uploadfiles/gallery/4b1920d7d37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0838" y="3571875"/>
            <a:ext cx="3467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4214813" y="6286500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КАНТРИ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3200" b="1" smtClean="0"/>
              <a:t>СОВРЕМЕННЫЙ стиль</a:t>
            </a:r>
          </a:p>
        </p:txBody>
      </p:sp>
      <p:pic>
        <p:nvPicPr>
          <p:cNvPr id="10243" name="Picture 6" descr="http://artdeco-diz.at.ua/_si/0/28393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4111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1000125" y="3786188"/>
            <a:ext cx="1363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АВАНГАРД</a:t>
            </a:r>
          </a:p>
        </p:txBody>
      </p:sp>
      <p:pic>
        <p:nvPicPr>
          <p:cNvPr id="10245" name="Picture 8" descr="http://www.hullumaja.com/files/pictures/2008/12/02/IZuPNPKl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000125"/>
            <a:ext cx="3581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6929438" y="3714750"/>
            <a:ext cx="116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ХАЙ-ТЕК</a:t>
            </a:r>
          </a:p>
        </p:txBody>
      </p:sp>
      <p:pic>
        <p:nvPicPr>
          <p:cNvPr id="10247" name="Picture 10" descr="http://cf.ltkcdn.net/interiordesign/images/slide/105522-600x399-Lemon-Lime-Living-R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571875"/>
            <a:ext cx="40719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3929063" y="6286500"/>
            <a:ext cx="187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МИНИМАЛИЗМ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Цвет в интерьере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285875"/>
            <a:ext cx="50180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991</TotalTime>
  <Words>153</Words>
  <Application>Microsoft Office PowerPoint</Application>
  <PresentationFormat>Экран (4:3)</PresentationFormat>
  <Paragraphs>35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ЦЕЛЬ УРОКА  Изучение эстетических функций дизайна через многообразие стилей и сочетаний цветов в интерьере </vt:lpstr>
      <vt:lpstr>       ИНТЕРЬЕР – (фр. in-térieu внутреннее пространство помещения),  —внутренний мир дома, обстановка, складывающаяся из отдельных элементов.</vt:lpstr>
      <vt:lpstr>Слайд 5</vt:lpstr>
      <vt:lpstr>Слайд 6</vt:lpstr>
      <vt:lpstr>ЭТНИЧЕСКИЙ стиль</vt:lpstr>
      <vt:lpstr>СОВРЕМЕННЫЙ стиль</vt:lpstr>
      <vt:lpstr>Цвет в интерьере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</dc:creator>
  <cp:lastModifiedBy>Ticher</cp:lastModifiedBy>
  <cp:revision>105</cp:revision>
  <dcterms:created xsi:type="dcterms:W3CDTF">2012-01-14T13:01:28Z</dcterms:created>
  <dcterms:modified xsi:type="dcterms:W3CDTF">2014-10-01T10:24:54Z</dcterms:modified>
</cp:coreProperties>
</file>