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5" r:id="rId4"/>
    <p:sldId id="256" r:id="rId5"/>
    <p:sldId id="257" r:id="rId6"/>
    <p:sldId id="268" r:id="rId7"/>
    <p:sldId id="269" r:id="rId8"/>
    <p:sldId id="270" r:id="rId9"/>
    <p:sldId id="258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6" autoAdjust="0"/>
    <p:restoredTop sz="94643" autoAdjust="0"/>
  </p:normalViewPr>
  <p:slideViewPr>
    <p:cSldViewPr>
      <p:cViewPr varScale="1">
        <p:scale>
          <a:sx n="70" d="100"/>
          <a:sy n="70" d="100"/>
        </p:scale>
        <p:origin x="-54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8163-1143-42EC-8852-CB447DD46EE2}" type="datetimeFigureOut">
              <a:rPr lang="ru-RU" smtClean="0"/>
              <a:pPr/>
              <a:t>16.11.2010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5C77C-C73E-4D35-B114-EC562933C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575533_1257015396_tuyk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5214974" cy="221457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The first team </a:t>
            </a:r>
            <a:b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is “Ghosts”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how-to-draw-casper-the-friendly-gh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3501">
            <a:off x="5504162" y="2042937"/>
            <a:ext cx="2835701" cy="428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850169">
            <a:off x="338202" y="2866998"/>
            <a:ext cx="5562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We are not boring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Don’t be worry!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_10_1280x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14425">
            <a:off x="403582" y="725534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People dress up as witches, ghosts, devils, cats or bats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6" name="Рисунок 5" descr="p3573-halloween-fancy-dress-childr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4122">
            <a:off x="6301819" y="1619253"/>
            <a:ext cx="2297487" cy="2681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0987-2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6664">
            <a:off x="785786" y="2643182"/>
            <a:ext cx="1828997" cy="3590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524-768-ic10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546">
            <a:off x="3418696" y="3159369"/>
            <a:ext cx="2339578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748">
            <a:off x="279266" y="451806"/>
            <a:ext cx="872977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Houses are decorated with pumpkins, candles and lamps</a:t>
            </a:r>
            <a:endParaRPr lang="ru-RU" sz="4800" b="1" dirty="0"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1256572329_pumpkin_candles_by_somadji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6203">
            <a:off x="1007372" y="2791054"/>
            <a:ext cx="3702902" cy="2384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fondo-de-escritorio-hallow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09139">
            <a:off x="4866187" y="3318174"/>
            <a:ext cx="3364409" cy="2523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4857337_wall_b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35785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Trick or Treat</a:t>
            </a:r>
            <a:endParaRPr lang="ru-RU" sz="60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cs typeface="Aharoni" pitchFamily="2" charset="-79"/>
            </a:endParaRPr>
          </a:p>
        </p:txBody>
      </p:sp>
      <p:pic>
        <p:nvPicPr>
          <p:cNvPr id="5" name="Рисунок 4" descr="costume-safe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3107">
            <a:off x="5498059" y="2717262"/>
            <a:ext cx="2714644" cy="406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a00d834515c5b69e20120a5cbecab970b-800w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136">
            <a:off x="1950335" y="2489521"/>
            <a:ext cx="3499442" cy="3984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575533_1257015396_tuyk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00948" cy="215423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The second team</a:t>
            </a:r>
            <a:b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is “Ghost hunters”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ghostbus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4964">
            <a:off x="5028403" y="2669374"/>
            <a:ext cx="3559413" cy="304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21099887">
            <a:off x="104875" y="3062962"/>
            <a:ext cx="54858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Ghost </a:t>
            </a:r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hunters are the best,</a:t>
            </a:r>
          </a:p>
          <a:p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you won't have a rest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2f94_1147f5d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 IMPORTANT FACTS ABOUT HALLOWEEN</a:t>
            </a:r>
            <a:endParaRPr lang="ru-RU" sz="4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071678"/>
            <a:ext cx="8286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1. Halloween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is one of the oldest festivals in Great Britain. 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2. Halloween is celebrated on October 31st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3. The full name of the festival is “All Hallows Eve”.</a:t>
            </a:r>
            <a:b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4821475_halloween_ghost_1920x1080-hdtv-1080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5286412" cy="142876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Malgun Gothic" pitchFamily="34" charset="-127"/>
              </a:rPr>
              <a:t>Halloween</a:t>
            </a:r>
            <a:r>
              <a:rPr lang="en-US" sz="9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egendeC" pitchFamily="2" charset="0"/>
              </a:rPr>
              <a:t> </a:t>
            </a:r>
            <a:endParaRPr lang="ru-RU" sz="9600" dirty="0">
              <a:solidFill>
                <a:schemeClr val="accent5">
                  <a:lumMod val="20000"/>
                  <a:lumOff val="80000"/>
                </a:schemeClr>
              </a:solidFill>
              <a:latin typeface="LegendeC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yellouin___tykvy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6943716" cy="1714512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The history </a:t>
            </a:r>
            <a:b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en-US" sz="66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of Halloween</a:t>
            </a:r>
            <a:endParaRPr lang="ru-RU" sz="66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469087">
            <a:off x="1896357" y="2489666"/>
            <a:ext cx="6357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People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celebrated New Year on 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November 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sz="2800" b="1" baseline="30000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It was a holiday of 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end of </a:t>
            </a:r>
            <a:r>
              <a:rPr lang="en-US" sz="28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the“Sun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Season” and the start of the “Dark and Cold Season”. 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eople made lamps of pumpkins and said 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These lamps help the sun to live in winter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93137994_d41d8cd98f00b204e9800998ecf842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98627">
            <a:off x="495008" y="793340"/>
            <a:ext cx="8229600" cy="4022575"/>
          </a:xfrm>
        </p:spPr>
        <p:txBody>
          <a:bodyPr>
            <a:noAutofit/>
          </a:bodyPr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 the year 835 the Roman Catholic Church made the 1</a:t>
            </a:r>
            <a:r>
              <a:rPr lang="en-US" b="1" baseline="3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of November a church holiday of all saints, who do not have a special day in the year.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152497196_1024_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30165">
            <a:off x="739628" y="614791"/>
            <a:ext cx="8229600" cy="291139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This holiday was called “All Saints Day” or “All Hallows Day”.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5b3c_4d02c06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286861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28575"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People started to celebrate another holiday on October 31</a:t>
            </a:r>
            <a:r>
              <a:rPr lang="en-US" sz="4800" b="1" baseline="30000" dirty="0" smtClean="0">
                <a:ln w="28575"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st</a:t>
            </a:r>
            <a:r>
              <a:rPr lang="en-US" sz="4800" b="1" dirty="0" smtClean="0">
                <a:ln w="28575"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 “All Hallows Eve”. Now we call this festival “Halloween”.</a:t>
            </a:r>
            <a:endParaRPr lang="ru-RU" sz="4800" b="1" dirty="0">
              <a:ln w="28575">
                <a:solidFill>
                  <a:srgbClr val="7030A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do-de-escritorio-hallow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5643602" cy="3071834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Traditions</a:t>
            </a:r>
            <a:br>
              <a:rPr lang="en-US" sz="80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80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of Halloween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ru-RU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189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The first team  is “Ghosts”</vt:lpstr>
      <vt:lpstr>The second team is “Ghost hunters”</vt:lpstr>
      <vt:lpstr>4 IMPORTANT FACTS ABOUT HALLOWEEN</vt:lpstr>
      <vt:lpstr>Halloween </vt:lpstr>
      <vt:lpstr>The history  of Halloween</vt:lpstr>
      <vt:lpstr>In the year 835 the Roman Catholic Church made the 1st of November a church holiday of all saints, who do not have a special day in the year.</vt:lpstr>
      <vt:lpstr>This holiday was called “All Saints Day” or “All Hallows Day”.</vt:lpstr>
      <vt:lpstr>People started to celebrate another holiday on October 31st “All Hallows Eve”. Now we call this festival “Halloween”.</vt:lpstr>
      <vt:lpstr>Traditions of Halloween </vt:lpstr>
      <vt:lpstr>People dress up as witches, ghosts, devils, cats or bats</vt:lpstr>
      <vt:lpstr>Houses are decorated with pumpkins, candles and lamps</vt:lpstr>
      <vt:lpstr>Trick or Treat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Розалина</dc:creator>
  <cp:lastModifiedBy>Admin</cp:lastModifiedBy>
  <cp:revision>54</cp:revision>
  <dcterms:created xsi:type="dcterms:W3CDTF">2009-04-09T11:50:06Z</dcterms:created>
  <dcterms:modified xsi:type="dcterms:W3CDTF">2010-11-16T12:35:06Z</dcterms:modified>
</cp:coreProperties>
</file>