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56" r:id="rId3"/>
    <p:sldId id="267" r:id="rId4"/>
    <p:sldId id="275" r:id="rId5"/>
    <p:sldId id="274" r:id="rId6"/>
    <p:sldId id="273" r:id="rId7"/>
    <p:sldId id="269" r:id="rId8"/>
    <p:sldId id="270" r:id="rId9"/>
    <p:sldId id="271" r:id="rId10"/>
    <p:sldId id="272" r:id="rId11"/>
    <p:sldId id="258" r:id="rId12"/>
    <p:sldId id="276" r:id="rId13"/>
    <p:sldId id="277" r:id="rId14"/>
    <p:sldId id="27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FB94C-3F01-4A49-A0F2-2437A48A977B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5001A-67F2-4DDC-9A51-CED422A46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FB94C-3F01-4A49-A0F2-2437A48A977B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5001A-67F2-4DDC-9A51-CED422A46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FB94C-3F01-4A49-A0F2-2437A48A977B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5001A-67F2-4DDC-9A51-CED422A46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FB94C-3F01-4A49-A0F2-2437A48A977B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5001A-67F2-4DDC-9A51-CED422A46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FB94C-3F01-4A49-A0F2-2437A48A977B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5001A-67F2-4DDC-9A51-CED422A46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FB94C-3F01-4A49-A0F2-2437A48A977B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5001A-67F2-4DDC-9A51-CED422A46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FB94C-3F01-4A49-A0F2-2437A48A977B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5001A-67F2-4DDC-9A51-CED422A46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FB94C-3F01-4A49-A0F2-2437A48A977B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5001A-67F2-4DDC-9A51-CED422A46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FB94C-3F01-4A49-A0F2-2437A48A977B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5001A-67F2-4DDC-9A51-CED422A46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FB94C-3F01-4A49-A0F2-2437A48A977B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5001A-67F2-4DDC-9A51-CED422A46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FB94C-3F01-4A49-A0F2-2437A48A977B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5001A-67F2-4DDC-9A51-CED422A46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FB94C-3F01-4A49-A0F2-2437A48A977B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5001A-67F2-4DDC-9A51-CED422A46F7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642918"/>
            <a:ext cx="857256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ru-RU" sz="3200" dirty="0" smtClean="0"/>
              <a:t>Какая </a:t>
            </a:r>
            <a:r>
              <a:rPr lang="ru-RU" sz="3200" dirty="0" smtClean="0"/>
              <a:t>операция называется строганием</a:t>
            </a:r>
            <a:r>
              <a:rPr lang="ru-RU" sz="3200" dirty="0" smtClean="0"/>
              <a:t>?</a:t>
            </a:r>
          </a:p>
          <a:p>
            <a:pPr marL="514350" indent="-514350">
              <a:buAutoNum type="arabicPeriod"/>
            </a:pPr>
            <a:endParaRPr lang="ru-RU" sz="3200" dirty="0" smtClean="0"/>
          </a:p>
          <a:p>
            <a:r>
              <a:rPr lang="ru-RU" sz="3200" dirty="0" smtClean="0"/>
              <a:t>2. Какие инструменты применяются для строгания древесины</a:t>
            </a:r>
            <a:r>
              <a:rPr lang="ru-RU" sz="3200" dirty="0" smtClean="0"/>
              <a:t>?</a:t>
            </a:r>
          </a:p>
          <a:p>
            <a:endParaRPr lang="ru-RU" sz="3200" dirty="0" smtClean="0"/>
          </a:p>
          <a:p>
            <a:r>
              <a:rPr lang="ru-RU" sz="3200" dirty="0" smtClean="0"/>
              <a:t>3. В форме чего изготовлен нож рубанка</a:t>
            </a:r>
            <a:r>
              <a:rPr lang="ru-RU" sz="3200" dirty="0" smtClean="0"/>
              <a:t>?</a:t>
            </a:r>
          </a:p>
          <a:p>
            <a:endParaRPr lang="ru-RU" sz="3200" dirty="0" smtClean="0"/>
          </a:p>
          <a:p>
            <a:r>
              <a:rPr lang="ru-RU" sz="3200" dirty="0" smtClean="0"/>
              <a:t>4. Для чего предназначен шерхебель</a:t>
            </a:r>
            <a:r>
              <a:rPr lang="ru-RU" sz="3200" dirty="0" smtClean="0"/>
              <a:t>?</a:t>
            </a:r>
          </a:p>
          <a:p>
            <a:endParaRPr lang="ru-RU" sz="3200" dirty="0" smtClean="0"/>
          </a:p>
          <a:p>
            <a:r>
              <a:rPr lang="ru-RU" sz="3200" dirty="0" smtClean="0"/>
              <a:t>5. </a:t>
            </a:r>
            <a:r>
              <a:rPr lang="ru-RU" sz="3200" dirty="0" smtClean="0"/>
              <a:t>С помощью чего нужно очищать леток, если он забился стружкой?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Станочник - сверловщик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39952" y="1340768"/>
            <a:ext cx="5004048" cy="478539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dirty="0" smtClean="0"/>
              <a:t>     это специалист, работающий на сверлильных станках. Он знает :</a:t>
            </a:r>
          </a:p>
          <a:p>
            <a:pPr>
              <a:buNone/>
            </a:pPr>
            <a:r>
              <a:rPr lang="ru-RU" dirty="0" smtClean="0"/>
              <a:t>     -устройство св.станков, </a:t>
            </a:r>
          </a:p>
          <a:p>
            <a:pPr>
              <a:buNone/>
            </a:pPr>
            <a:r>
              <a:rPr lang="ru-RU" dirty="0" smtClean="0"/>
              <a:t>     -умеет их регулировать,             -заточить сверло,                      -правильно выбрать   скорость сверления заготовки с учетом породы и свойств древесины,                 -качественно выполнить операцию сверления.</a:t>
            </a:r>
            <a:endParaRPr lang="ru-RU" dirty="0"/>
          </a:p>
        </p:txBody>
      </p:sp>
      <p:pic>
        <p:nvPicPr>
          <p:cNvPr id="5" name="Picture 2" descr="C:\Users\User\Desktop\сверла\300824_html_69121201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628800"/>
            <a:ext cx="3456384" cy="47676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 безопасной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Перед сверлением следует правильно и надежно закрепить заготовку на верстаке.</a:t>
            </a:r>
          </a:p>
          <a:p>
            <a:pPr marL="514350" indent="-514350">
              <a:buAutoNum type="arabicPeriod"/>
            </a:pPr>
            <a:r>
              <a:rPr lang="ru-RU" dirty="0" smtClean="0"/>
              <a:t>Сверло в патроне дрели и коловорота должно быть закреплено без перекосов.</a:t>
            </a:r>
          </a:p>
          <a:p>
            <a:pPr marL="514350" indent="-514350">
              <a:buAutoNum type="arabicPeriod"/>
            </a:pPr>
            <a:r>
              <a:rPr lang="ru-RU" dirty="0" smtClean="0"/>
              <a:t>Рукоятку дрели или коловорота вращать плавно, без рывков.</a:t>
            </a:r>
          </a:p>
          <a:p>
            <a:pPr marL="514350" indent="-514350">
              <a:buAutoNum type="arabicPeriod"/>
            </a:pPr>
            <a:r>
              <a:rPr lang="ru-RU" dirty="0" smtClean="0"/>
              <a:t>Не класть дрель и коловорот на верстак сверлом к себе.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2204864"/>
            <a:ext cx="1656184" cy="43204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156176" y="3356992"/>
            <a:ext cx="1800200" cy="43204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131840" y="4365104"/>
            <a:ext cx="1368152" cy="43204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555776" y="5445224"/>
            <a:ext cx="1368152" cy="50405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ownloads\работа\1172323_html_5b4b3c58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640" y="-1"/>
            <a:ext cx="6336704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06891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ser\Downloads\работа\img4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0088" y="0"/>
            <a:ext cx="9174088" cy="6880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60036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user\Downloads\работа\0019-019-Rebjata-beregite-zreni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4373" y="12215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6558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5400600"/>
          </a:xfrm>
          <a:solidFill>
            <a:schemeClr val="accent6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ru-RU" sz="7200" b="1" dirty="0" smtClean="0"/>
              <a:t/>
            </a:r>
            <a:br>
              <a:rPr lang="ru-RU" sz="7200" b="1" dirty="0" smtClean="0"/>
            </a:br>
            <a:r>
              <a:rPr lang="ru-RU" sz="7200" b="1" dirty="0" smtClean="0"/>
              <a:t>Сверление заготовок из древесины</a:t>
            </a:r>
            <a:r>
              <a:rPr lang="ru-RU" sz="7200" b="1" dirty="0"/>
              <a:t/>
            </a:r>
            <a:br>
              <a:rPr lang="ru-RU" sz="7200" b="1" dirty="0"/>
            </a:b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5940152" y="5638800"/>
            <a:ext cx="1832248" cy="9445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Сверление -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08720"/>
            <a:ext cx="8507288" cy="521744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процесс получения круглых отверстий при помощи сверл.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Виды </a:t>
            </a:r>
            <a:r>
              <a:rPr lang="ru-RU" dirty="0" smtClean="0"/>
              <a:t>отверстий</a:t>
            </a:r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          сквозные                                  глухие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285984" y="3214686"/>
            <a:ext cx="1440160" cy="7920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643438" y="3214686"/>
            <a:ext cx="1584176" cy="8640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928662" y="4357694"/>
            <a:ext cx="2304256" cy="7200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500694" y="4357694"/>
            <a:ext cx="2304256" cy="7200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Центровое сверло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635896" y="1600200"/>
            <a:ext cx="5050904" cy="452596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3600" dirty="0" smtClean="0"/>
              <a:t>Для сверления неглубоких отверстий большого диаметра. </a:t>
            </a:r>
          </a:p>
          <a:p>
            <a:pPr>
              <a:buNone/>
            </a:pPr>
            <a:r>
              <a:rPr lang="ru-RU" sz="3600" dirty="0"/>
              <a:t> </a:t>
            </a:r>
            <a:r>
              <a:rPr lang="ru-RU" sz="3600" dirty="0" smtClean="0"/>
              <a:t>  У этих сверл одна  режущая кромка.</a:t>
            </a:r>
            <a:endParaRPr lang="ru-RU" sz="3600" dirty="0"/>
          </a:p>
        </p:txBody>
      </p:sp>
      <p:pic>
        <p:nvPicPr>
          <p:cNvPr id="5" name="Picture 2" descr="C:\Users\User\Desktop\сверла\9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 l="15404" r="57411"/>
          <a:stretch>
            <a:fillRect/>
          </a:stretch>
        </p:blipFill>
        <p:spPr bwMode="auto">
          <a:xfrm>
            <a:off x="1115616" y="1700808"/>
            <a:ext cx="2016224" cy="457002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051720" y="476672"/>
            <a:ext cx="5184576" cy="93610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Ложечное сверло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79912" y="2060848"/>
            <a:ext cx="4906888" cy="406531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   Сверлят отверстия вдоль волокон</a:t>
            </a:r>
            <a:endParaRPr lang="ru-RU" sz="3600" dirty="0"/>
          </a:p>
        </p:txBody>
      </p:sp>
      <p:pic>
        <p:nvPicPr>
          <p:cNvPr id="5" name="Picture 2" descr="C:\Users\User\Desktop\сверла\9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 r="82028"/>
          <a:stretch>
            <a:fillRect/>
          </a:stretch>
        </p:blipFill>
        <p:spPr bwMode="auto">
          <a:xfrm>
            <a:off x="1619672" y="1700808"/>
            <a:ext cx="1296144" cy="444392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907704" y="476672"/>
            <a:ext cx="5544616" cy="86409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Винтовое сверло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79912" y="1988840"/>
            <a:ext cx="4906888" cy="413732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/>
              <a:t>    Для высверливания глубоких отверстий</a:t>
            </a:r>
            <a:endParaRPr lang="ru-RU" sz="3600" dirty="0"/>
          </a:p>
        </p:txBody>
      </p:sp>
      <p:pic>
        <p:nvPicPr>
          <p:cNvPr id="5" name="Picture 2" descr="C:\Users\User\Desktop\сверла\9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 l="42659" t="23077" r="28902"/>
          <a:stretch>
            <a:fillRect/>
          </a:stretch>
        </p:blipFill>
        <p:spPr bwMode="auto">
          <a:xfrm>
            <a:off x="1043608" y="1916832"/>
            <a:ext cx="2304256" cy="3840445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123728" y="476672"/>
            <a:ext cx="4968552" cy="792088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419872" y="3429000"/>
            <a:ext cx="547260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Сверла для поперечного сверления имеют  две режущие кромки: </a:t>
            </a:r>
          </a:p>
          <a:p>
            <a:r>
              <a:rPr lang="ru-RU" sz="2800" dirty="0" smtClean="0"/>
              <a:t>одну для </a:t>
            </a:r>
            <a:r>
              <a:rPr lang="ru-RU" sz="2800" dirty="0" err="1" smtClean="0"/>
              <a:t>прорезания</a:t>
            </a:r>
            <a:r>
              <a:rPr lang="ru-RU" sz="2800" dirty="0" smtClean="0"/>
              <a:t> волокон и </a:t>
            </a:r>
          </a:p>
          <a:p>
            <a:r>
              <a:rPr lang="ru-RU" sz="2800" dirty="0" smtClean="0"/>
              <a:t>вторую для удаления перерезанных волокон в виде стружки.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Ручные инструменты для сверления отверстий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4784"/>
            <a:ext cx="4038600" cy="464137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u="sng" dirty="0" smtClean="0"/>
              <a:t>Коловорот</a:t>
            </a:r>
          </a:p>
          <a:p>
            <a:pPr>
              <a:buNone/>
            </a:pPr>
            <a:r>
              <a:rPr lang="ru-RU" sz="3600" dirty="0" smtClean="0"/>
              <a:t>Сверло</a:t>
            </a:r>
          </a:p>
          <a:p>
            <a:pPr>
              <a:buNone/>
            </a:pPr>
            <a:r>
              <a:rPr lang="ru-RU" sz="3600" dirty="0" smtClean="0"/>
              <a:t>Патрон</a:t>
            </a:r>
          </a:p>
          <a:p>
            <a:pPr>
              <a:buNone/>
            </a:pPr>
            <a:r>
              <a:rPr lang="ru-RU" sz="3600" dirty="0" smtClean="0"/>
              <a:t>Рукоятка вращения</a:t>
            </a:r>
          </a:p>
          <a:p>
            <a:pPr>
              <a:buNone/>
            </a:pPr>
            <a:r>
              <a:rPr lang="ru-RU" sz="3600" dirty="0" smtClean="0"/>
              <a:t>Упор</a:t>
            </a:r>
          </a:p>
          <a:p>
            <a:pPr>
              <a:buNone/>
            </a:pPr>
            <a:endParaRPr lang="ru-RU" sz="3600" dirty="0"/>
          </a:p>
        </p:txBody>
      </p:sp>
      <p:pic>
        <p:nvPicPr>
          <p:cNvPr id="6" name="Picture 2" descr="C:\Users\User\Desktop\сверла\300824_html_m671997d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198784" y="2079104"/>
            <a:ext cx="4896545" cy="3995937"/>
          </a:xfrm>
          <a:prstGeom prst="rect">
            <a:avLst/>
          </a:prstGeom>
          <a:noFill/>
        </p:spPr>
      </p:pic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>
            <a:off x="179512" y="1628800"/>
            <a:ext cx="3744416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Ручные инструменты для сверления отверстий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4784"/>
            <a:ext cx="4038600" cy="4641379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4000" b="1" u="sng" dirty="0" smtClean="0"/>
              <a:t>Ручная дрель</a:t>
            </a:r>
          </a:p>
          <a:p>
            <a:pPr>
              <a:buNone/>
            </a:pPr>
            <a:r>
              <a:rPr lang="ru-RU" sz="3600" dirty="0" smtClean="0"/>
              <a:t>Сверло</a:t>
            </a:r>
          </a:p>
          <a:p>
            <a:pPr>
              <a:buNone/>
            </a:pPr>
            <a:r>
              <a:rPr lang="ru-RU" sz="3600" dirty="0" smtClean="0"/>
              <a:t>Патрон</a:t>
            </a:r>
          </a:p>
          <a:p>
            <a:pPr>
              <a:buNone/>
            </a:pPr>
            <a:r>
              <a:rPr lang="ru-RU" sz="3600" dirty="0" smtClean="0"/>
              <a:t>Рукоятка вращения</a:t>
            </a:r>
          </a:p>
          <a:p>
            <a:pPr>
              <a:buNone/>
            </a:pPr>
            <a:r>
              <a:rPr lang="ru-RU" sz="3600" dirty="0" smtClean="0"/>
              <a:t>Упор</a:t>
            </a:r>
          </a:p>
          <a:p>
            <a:pPr>
              <a:buNone/>
            </a:pPr>
            <a:r>
              <a:rPr lang="ru-RU" sz="3600" dirty="0" smtClean="0"/>
              <a:t>Ручка</a:t>
            </a:r>
          </a:p>
          <a:p>
            <a:pPr>
              <a:buNone/>
            </a:pPr>
            <a:r>
              <a:rPr lang="ru-RU" sz="3600" dirty="0" smtClean="0"/>
              <a:t>Зубчатые колеса </a:t>
            </a:r>
            <a:endParaRPr lang="ru-RU" sz="3600" dirty="0"/>
          </a:p>
        </p:txBody>
      </p:sp>
      <p:pic>
        <p:nvPicPr>
          <p:cNvPr id="8" name="Picture 2" descr="C:\Users\User\Desktop\сверла\300824_html_4f0a0dd0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 l="49251" t="5882" r="11352" b="13784"/>
          <a:stretch>
            <a:fillRect/>
          </a:stretch>
        </p:blipFill>
        <p:spPr bwMode="auto">
          <a:xfrm>
            <a:off x="899592" y="1628800"/>
            <a:ext cx="2736304" cy="47632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Электродрель</a:t>
            </a:r>
            <a:endParaRPr lang="ru-RU" dirty="0"/>
          </a:p>
        </p:txBody>
      </p:sp>
      <p:pic>
        <p:nvPicPr>
          <p:cNvPr id="4" name="Picture 2" descr="C:\Users\User\Desktop\сверла\300824_html_4d617af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844824"/>
            <a:ext cx="5040560" cy="43923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238</Words>
  <Application>Microsoft Office PowerPoint</Application>
  <PresentationFormat>Экран (4:3)</PresentationFormat>
  <Paragraphs>51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 Сверление заготовок из древесины </vt:lpstr>
      <vt:lpstr>Сверление - </vt:lpstr>
      <vt:lpstr>Центровое сверло</vt:lpstr>
      <vt:lpstr>Ложечное сверло</vt:lpstr>
      <vt:lpstr>Винтовое сверло</vt:lpstr>
      <vt:lpstr>Ручные инструменты для сверления отверстий</vt:lpstr>
      <vt:lpstr>Ручные инструменты для сверления отверстий</vt:lpstr>
      <vt:lpstr>Электродрель</vt:lpstr>
      <vt:lpstr>Станочник - сверловщик</vt:lpstr>
      <vt:lpstr>Правила безопасной работы</vt:lpstr>
      <vt:lpstr>Слайд 12</vt:lpstr>
      <vt:lpstr>Слайд 13</vt:lpstr>
      <vt:lpstr>Слайд 14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Сверление</dc:title>
  <dc:creator>User</dc:creator>
  <cp:lastModifiedBy>k_107</cp:lastModifiedBy>
  <cp:revision>28</cp:revision>
  <dcterms:created xsi:type="dcterms:W3CDTF">2014-11-11T14:40:11Z</dcterms:created>
  <dcterms:modified xsi:type="dcterms:W3CDTF">2014-11-12T03:33:51Z</dcterms:modified>
</cp:coreProperties>
</file>