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6" r:id="rId2"/>
    <p:sldId id="268" r:id="rId3"/>
    <p:sldId id="259" r:id="rId4"/>
    <p:sldId id="261" r:id="rId5"/>
    <p:sldId id="265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94632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04DE8-09EA-40DF-B98A-06E00227119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921F-CA0A-47A1-B57C-D99C8FD33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8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284984"/>
            <a:ext cx="6084168" cy="468052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«Рыба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морепродукты».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657 ЮАО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Лихонина О.П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790">
            <a:off x="892088" y="1038133"/>
            <a:ext cx="2851524" cy="21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520940" cy="357984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предстоящей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-Знакомство учащихся с рыбой и морепродуктами,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знаний учащихся по данной теме,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-Углубление  знаний, умений  учащихся  с целью формирования   навыков  в самостоятельной практической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1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0084"/>
            <a:ext cx="7344816" cy="182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86" y="548680"/>
            <a:ext cx="8699411" cy="1512167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и морепродукты  важнейший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питательных веществ высокой биологической ценности. Мясо рыбы состоит из белковых и минеральных веществ, жиров и витаминов.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17032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 поступают следующие виды рыбных продуктов: живая , охлажденная  , мороженная ,соленая, вяленая, копченая   и консервированная рыба.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8446"/>
            <a:ext cx="4104456" cy="216024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Определение </a:t>
            </a:r>
            <a:br>
              <a:rPr lang="ru-RU" sz="1800" dirty="0" smtClean="0"/>
            </a:br>
            <a:r>
              <a:rPr lang="ru-RU" sz="1800" dirty="0" smtClean="0"/>
              <a:t>Доброкачественности </a:t>
            </a:r>
            <a:br>
              <a:rPr lang="ru-RU" sz="1800" dirty="0" smtClean="0"/>
            </a:br>
            <a:r>
              <a:rPr lang="ru-RU" sz="1800" dirty="0" smtClean="0"/>
              <a:t>рыбы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856" y="985998"/>
            <a:ext cx="4320480" cy="4597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1.Чешуя гладкая, чистая.</a:t>
            </a:r>
          </a:p>
          <a:p>
            <a:pPr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2.Глаза выпуклые прозрачные.</a:t>
            </a:r>
          </a:p>
          <a:p>
            <a:pPr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3.Жабры ярко красные.</a:t>
            </a:r>
          </a:p>
          <a:p>
            <a:pPr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4.Свежий, характерный рыбный запах.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0"/>
            <a:ext cx="4805461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68" y="792087"/>
            <a:ext cx="45481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422">
            <a:off x="3841224" y="3031227"/>
            <a:ext cx="3188751" cy="164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3718679"/>
            <a:ext cx="87246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1.Варка</a:t>
            </a:r>
            <a:br>
              <a:rPr lang="ru-RU" dirty="0"/>
            </a:br>
            <a:r>
              <a:rPr lang="ru-RU" dirty="0"/>
              <a:t>  2.Жарка</a:t>
            </a:r>
            <a:br>
              <a:rPr lang="ru-RU" dirty="0"/>
            </a:br>
            <a:r>
              <a:rPr lang="ru-RU" dirty="0"/>
              <a:t>  3.Тушение </a:t>
            </a:r>
            <a:br>
              <a:rPr lang="ru-RU" dirty="0"/>
            </a:br>
            <a:r>
              <a:rPr lang="ru-RU" dirty="0"/>
              <a:t>  4.Запекание </a:t>
            </a:r>
          </a:p>
          <a:p>
            <a:endParaRPr lang="ru-RU" dirty="0"/>
          </a:p>
          <a:p>
            <a:r>
              <a:rPr lang="ru-RU" dirty="0"/>
              <a:t>Санитарные требования</a:t>
            </a:r>
          </a:p>
          <a:p>
            <a:r>
              <a:rPr lang="ru-RU" dirty="0"/>
              <a:t>Разделывать рыбу на специальной доске и желательно на отдельном столе.</a:t>
            </a:r>
          </a:p>
          <a:p>
            <a:r>
              <a:rPr lang="ru-RU" dirty="0"/>
              <a:t>До и после разделки промыть рыбу холодной проточной водой</a:t>
            </a:r>
          </a:p>
          <a:p>
            <a:r>
              <a:rPr lang="ru-RU" dirty="0"/>
              <a:t>Удалить полученные рыбные отходы сразу после разделки</a:t>
            </a:r>
          </a:p>
          <a:p>
            <a:r>
              <a:rPr lang="ru-RU" dirty="0"/>
              <a:t>По окончанию работы вымыть кухонный инвентарь моющим средством и убрать рабочее место.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90" y="3244334"/>
            <a:ext cx="3601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Способы приготовления рыбы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7520940" cy="54864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Блюда из рыбы.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87" y="996109"/>
            <a:ext cx="4758637" cy="2504899"/>
          </a:xfrm>
        </p:spPr>
        <p:txBody>
          <a:bodyPr>
            <a:normAutofit fontScale="77500" lnSpcReduction="20000"/>
          </a:bodyPr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Ингредиенты: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рыба мелкая речная (ерши, пескари, окуни) - 800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судак или налим - 250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лук репчатый - 2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головки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петрушка - 0.5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корня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соль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лавровый лист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перец горошком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зелень петрушки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укроп- по вкусу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274">
            <a:off x="2550940" y="3190351"/>
            <a:ext cx="2163948" cy="14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2072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Суп </a:t>
            </a:r>
            <a:r>
              <a:rPr lang="ru-RU" sz="2800" dirty="0" smtClean="0"/>
              <a:t>«Уха</a:t>
            </a:r>
            <a:r>
              <a:rPr lang="ru-RU" sz="2800" dirty="0"/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528618"/>
            <a:ext cx="4040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Тушеная рыба в сковородке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886614"/>
            <a:ext cx="38810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Ингредиенты: </a:t>
            </a:r>
            <a:br>
              <a:rPr lang="ru-RU" sz="1600" dirty="0"/>
            </a:br>
            <a:r>
              <a:rPr lang="ru-RU" sz="1600" dirty="0"/>
              <a:t>1. Филе рыбы — 700 </a:t>
            </a:r>
            <a:r>
              <a:rPr lang="ru-RU" sz="1600" dirty="0" err="1"/>
              <a:t>гр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2. Лук — 1 Штука</a:t>
            </a:r>
            <a:br>
              <a:rPr lang="ru-RU" sz="1600" dirty="0"/>
            </a:br>
            <a:r>
              <a:rPr lang="ru-RU" sz="1600" dirty="0"/>
              <a:t>3. Морковь — 1 Штука</a:t>
            </a:r>
            <a:br>
              <a:rPr lang="ru-RU" sz="1600" dirty="0"/>
            </a:br>
            <a:r>
              <a:rPr lang="ru-RU" sz="1600" dirty="0"/>
              <a:t>4. Приправы, соль — По вкусу</a:t>
            </a:r>
            <a:br>
              <a:rPr lang="ru-RU" sz="1600" dirty="0"/>
            </a:br>
            <a:r>
              <a:rPr lang="ru-RU" sz="1600" dirty="0"/>
              <a:t>5. Томатная паста — 30 Грамм</a:t>
            </a:r>
            <a:br>
              <a:rPr lang="ru-RU" sz="1600" dirty="0"/>
            </a:br>
            <a:r>
              <a:rPr lang="ru-RU" sz="1600" dirty="0"/>
              <a:t>6. Растительное масло — 30 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833">
            <a:off x="5218193" y="640484"/>
            <a:ext cx="2280533" cy="160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95483"/>
            <a:ext cx="2232248" cy="122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3170"/>
            <a:ext cx="4032448" cy="18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76392"/>
            <a:ext cx="2868029" cy="60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материала. итоговые вопросы.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 Назовите признаки доброкачественности рыбы.</a:t>
            </a:r>
          </a:p>
          <a:p>
            <a:pPr>
              <a:buAutoNum type="arabicPlain" startAt="2"/>
            </a:pPr>
            <a:r>
              <a:rPr lang="ru-RU" dirty="0" smtClean="0"/>
              <a:t>Какие существуют правила первичной обработки рыбы и санитарные требования?</a:t>
            </a:r>
          </a:p>
          <a:p>
            <a:pPr>
              <a:buAutoNum type="arabicPlain" startAt="2"/>
            </a:pPr>
            <a:r>
              <a:rPr lang="ru-RU" dirty="0" smtClean="0"/>
              <a:t> Какие способы приготовления  рыбы вы знаете?</a:t>
            </a:r>
          </a:p>
          <a:p>
            <a:pPr>
              <a:buAutoNum type="arabicPlain" startAt="2"/>
            </a:pPr>
            <a:r>
              <a:rPr lang="ru-RU" dirty="0"/>
              <a:t> </a:t>
            </a:r>
            <a:r>
              <a:rPr lang="ru-RU" dirty="0" smtClean="0"/>
              <a:t>Перечислите  питательные вещества, которые находятся в рыбе и морепродуктах.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05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 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1.Учебник для учащихся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6класса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 учреждений ( вариант для девочек).Под редакцией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Сасовой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Изд.третье,с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уточнениями .Москва.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Изд.центр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Граф»   2008г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Учебник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6класса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 учреждений ( вариант для девочек).Под редакцией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В.Д.Симоненко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издание второе, переработанное .Москва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 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–Граф»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 г.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Книга «Кулинария готовят дети». Москва « Дом РДФ», Объединенная редакция МВД России.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Книга «Девочки, книга для вас». Софья Могилевская. Минск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237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490</TotalTime>
  <Words>242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Презентация PowerPoint</vt:lpstr>
      <vt:lpstr>Презентация PowerPoint</vt:lpstr>
      <vt:lpstr>Презентация PowerPoint</vt:lpstr>
      <vt:lpstr>Определение  Доброкачественности  рыбы </vt:lpstr>
      <vt:lpstr> Блюда из рыбы.       </vt:lpstr>
      <vt:lpstr>Закрепление материала. итоговые вопросы.</vt:lpstr>
      <vt:lpstr>Источники  информации.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Кулинарные Работы</dc:title>
  <dc:creator>Кристина</dc:creator>
  <cp:lastModifiedBy>Лихонина</cp:lastModifiedBy>
  <cp:revision>41</cp:revision>
  <dcterms:created xsi:type="dcterms:W3CDTF">2014-10-23T17:40:54Z</dcterms:created>
  <dcterms:modified xsi:type="dcterms:W3CDTF">2015-01-30T10:53:35Z</dcterms:modified>
</cp:coreProperties>
</file>