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</p:sldMasterIdLst>
  <p:sldIdLst>
    <p:sldId id="270" r:id="rId3"/>
    <p:sldId id="272" r:id="rId4"/>
    <p:sldId id="261" r:id="rId5"/>
    <p:sldId id="258" r:id="rId6"/>
    <p:sldId id="262" r:id="rId7"/>
    <p:sldId id="259" r:id="rId8"/>
    <p:sldId id="263" r:id="rId9"/>
    <p:sldId id="278" r:id="rId10"/>
    <p:sldId id="274" r:id="rId11"/>
    <p:sldId id="267" r:id="rId12"/>
    <p:sldId id="281" r:id="rId13"/>
    <p:sldId id="268" r:id="rId14"/>
    <p:sldId id="279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0B72-C919-464E-8511-ECE2BF6A2013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C373-D686-4F7F-816D-818EAF42F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18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0ED2-9D01-44F2-9B0A-CF75BE9FF0B7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A388-BE88-44FF-9B07-5305C633B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0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F0A9-B423-4B91-8F0D-1E7516928C94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6805-4D41-4D6E-B9C0-5B39FE04B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60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A3B5-02C2-4ADA-BFC3-9C81AF631850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F285-F42B-4E74-8B5C-BD34A4FB3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5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9C42-3314-4A33-8375-7D313ADD9E88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B68F-89EF-47F4-92E0-B7C5A2974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6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04A3-AE03-43DB-92D7-1939A4E86FDE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AB5C-8282-4D13-A228-87C08D95E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7D77-17B6-4156-9E56-E5AB73017678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7046-80E4-47A6-A2B5-BDA9A718A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8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C79F-FD67-40C6-BCEF-8CACDB59DC73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D054-1D89-4F34-86F6-163F06421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46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E5B6-16A2-4E82-9C62-5037B5A3F92E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17AB3-9A65-451F-9626-482D73E58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9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E04A-49AA-4EDC-9806-0E968CF9AAE5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2A30-0ADF-4B5C-BB01-63FD6A66B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6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C7091-B518-4C22-95AD-C495C50E357B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793D-7D93-41A5-9BAC-39818EB39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7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4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6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3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3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21C92A3-5F1B-4ABE-BA1A-2BABEE7CEDA7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06F7EFB-8BAD-41B2-9833-1FD07C661B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DA9AA-9F92-4D4B-A17C-E435C48DBAFF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1AA265-234E-445B-B470-A3A7E1B3A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6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6003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6003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66003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6003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6003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6003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6003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600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Зульфияхоним – великое достояние узбекского народа!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z\Downloads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383930" cy="436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3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Записная книжка поэтессы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7062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178620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Поэтесса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как </a:t>
            </a:r>
            <a:r>
              <a:rPr lang="ru-RU" sz="1600" b="1" dirty="0">
                <a:solidFill>
                  <a:schemeClr val="tx1"/>
                </a:solidFill>
              </a:rPr>
              <a:t>гражданин, и как </a:t>
            </a:r>
            <a:r>
              <a:rPr lang="ru-RU" sz="1600" b="1" dirty="0" smtClean="0">
                <a:solidFill>
                  <a:schemeClr val="tx1"/>
                </a:solidFill>
              </a:rPr>
              <a:t>женщина является </a:t>
            </a:r>
            <a:r>
              <a:rPr lang="ru-RU" sz="1600" b="1" dirty="0">
                <a:solidFill>
                  <a:schemeClr val="tx1"/>
                </a:solidFill>
              </a:rPr>
              <a:t>достойным примером для молодого поколения. Поэтому в 2004 году по инициативе Президента Ислама Каримова была учреждена Государственная премия имени Зульфии. Эта премия в области литературы, искусства, науки, культуры и образования дается одаренным девушкам от 14 до 22 лет ежегодно в канун Международного женского дня 8 марта</a:t>
            </a:r>
          </a:p>
        </p:txBody>
      </p:sp>
      <p:pic>
        <p:nvPicPr>
          <p:cNvPr id="11266" name="Picture 2" descr="C:\Users\Userz\Downloads\images (2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8933"/>
            <a:ext cx="1143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z\Download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z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7"/>
            <a:ext cx="213360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z\Downloads\images (2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5850"/>
            <a:ext cx="17526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2247900" cy="1428750"/>
          </a:xfrm>
        </p:spPr>
      </p:pic>
      <p:pic>
        <p:nvPicPr>
          <p:cNvPr id="5122" name="Picture 2" descr="C:\Users\Userz\Downloads\images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06" y="1988840"/>
            <a:ext cx="2133600" cy="15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z\Downloads\images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1743"/>
            <a:ext cx="2840300" cy="20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z\Downloads\images (2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46" y="3791743"/>
            <a:ext cx="3095625" cy="20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z\Downloads\images (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43" y="1988840"/>
            <a:ext cx="2286000" cy="14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z\Downloads\i (2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42" y="3627442"/>
            <a:ext cx="2133600" cy="15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z\Downloads\i (1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42" y="5299017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122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4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Премией </a:t>
            </a:r>
            <a:r>
              <a:rPr lang="ru-RU" sz="2400" dirty="0">
                <a:solidFill>
                  <a:schemeClr val="tx1"/>
                </a:solidFill>
              </a:rPr>
              <a:t>Зульфии награждены 16 девушек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Обладательницы премии Зульфии 2014 года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632848" cy="43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8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93022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13 </a:t>
            </a:r>
            <a:r>
              <a:rPr lang="ru-RU" sz="2000" dirty="0">
                <a:solidFill>
                  <a:schemeClr val="tx1"/>
                </a:solidFill>
              </a:rPr>
              <a:t>сентября 2007 года было принято постановление Президента Республики Узбекистан «Об установлении в городе Ташкенте памятника народной поэтессе Узбекистана Зульфие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1 марта 2008 года - открыт памятник поэтессе Зульфие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3971131" cy="3834978"/>
          </a:xfrm>
        </p:spPr>
      </p:pic>
    </p:spTree>
    <p:extLst>
      <p:ext uri="{BB962C8B-B14F-4D97-AF65-F5344CB8AC3E}">
        <p14:creationId xmlns:p14="http://schemas.microsoft.com/office/powerpoint/2010/main" val="13385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85821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Она </a:t>
            </a:r>
            <a:r>
              <a:rPr lang="ru-RU" sz="1800" dirty="0">
                <a:solidFill>
                  <a:schemeClr val="tx1"/>
                </a:solidFill>
              </a:rPr>
              <a:t>родилась в первый день весны. И, может быть, поэтому ее поэзия, наполненная искренним чувством любви к природе и человеку, богатством красок и свежих образов, так волнует душу читателя. Зульфия Исраилова – известная узбекская поэтесса, истинная дочь своего народа, посвятившая свое творчество родному краю и своему народу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2713484" cy="3997866"/>
          </a:xfrm>
        </p:spPr>
      </p:pic>
    </p:spTree>
    <p:extLst>
      <p:ext uri="{BB962C8B-B14F-4D97-AF65-F5344CB8AC3E}">
        <p14:creationId xmlns:p14="http://schemas.microsoft.com/office/powerpoint/2010/main" val="10608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862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Зульфия </a:t>
            </a:r>
            <a:r>
              <a:rPr lang="ru-RU" sz="2000" dirty="0">
                <a:solidFill>
                  <a:schemeClr val="tx1"/>
                </a:solidFill>
              </a:rPr>
              <a:t>- человек необыкновенного обаяния, излучающий добро и свет. Ее творчество яркой страницей вошло в историю современной узбекской литературы, являясь продолжением той большой поэзии, у истоков которой стояли великие </a:t>
            </a:r>
            <a:r>
              <a:rPr lang="ru-RU" sz="2000" dirty="0" smtClean="0">
                <a:solidFill>
                  <a:schemeClr val="tx1"/>
                </a:solidFill>
              </a:rPr>
              <a:t>Нодира </a:t>
            </a:r>
            <a:r>
              <a:rPr lang="ru-RU" sz="2000" dirty="0">
                <a:solidFill>
                  <a:schemeClr val="tx1"/>
                </a:solidFill>
              </a:rPr>
              <a:t>и Увайси. </a:t>
            </a:r>
          </a:p>
        </p:txBody>
      </p:sp>
      <p:pic>
        <p:nvPicPr>
          <p:cNvPr id="4" name="Объект 3" descr="http://laidinen.ru/pictures/zulfia/09_2007_r_cult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276872"/>
            <a:ext cx="2880319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Userz\Downloads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1410072" cy="16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z\Downloads\images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626096" cy="17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221825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Первый сборник стихов Зульфии – «Страницы жизни» был опубликован в 1932 году. Её творчество было </a:t>
            </a:r>
            <a:r>
              <a:rPr lang="ru-RU" sz="2200" dirty="0" smtClean="0">
                <a:solidFill>
                  <a:schemeClr val="tx1"/>
                </a:solidFill>
              </a:rPr>
              <a:t>посвящено </a:t>
            </a:r>
            <a:r>
              <a:rPr lang="ru-RU" sz="2200" dirty="0">
                <a:solidFill>
                  <a:schemeClr val="tx1"/>
                </a:solidFill>
              </a:rPr>
              <a:t>лирическому описанию природы, также поэтесса в своих стихах создала образ узбекской женщины-труженицы. Ею также были написаны либретто к операм узбекских композиторов, например либретто оперы «Зейнаб и Аман»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2618581"/>
            <a:ext cx="1879600" cy="2489200"/>
          </a:xfrm>
        </p:spPr>
      </p:pic>
    </p:spTree>
    <p:extLst>
      <p:ext uri="{BB962C8B-B14F-4D97-AF65-F5344CB8AC3E}">
        <p14:creationId xmlns:p14="http://schemas.microsoft.com/office/powerpoint/2010/main" val="14661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0608"/>
            <a:ext cx="7211144" cy="14261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5"/>
            <a:ext cx="6694115" cy="46085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4500" dirty="0" smtClean="0">
                <a:solidFill>
                  <a:schemeClr val="tx1"/>
                </a:solidFill>
              </a:rPr>
              <a:t>В </a:t>
            </a:r>
            <a:r>
              <a:rPr lang="ru-RU" sz="4500" dirty="0">
                <a:solidFill>
                  <a:schemeClr val="tx1"/>
                </a:solidFill>
              </a:rPr>
              <a:t>своем творчестве Зульфия воспевала свой народ, его многовековые традиции, прославила мать - Родину и мать - хранительницу семейного очага. Трудно назвать тему, которая не была воплощена в творчестве поэтессы. Ее художественный мир - вся страна Узбекистан - независимый и суверенный. Яркая художница, тонкий знаток души простого человека, поэтесса и писательница создала произведения самых различных жанров: поэмы, баллады, элегии, лирические стихотворения, рассказы, очерки, публицистические статьи и газетные корреспонденции. </a:t>
            </a:r>
            <a:br>
              <a:rPr lang="ru-RU" sz="4500" dirty="0">
                <a:solidFill>
                  <a:schemeClr val="tx1"/>
                </a:solidFill>
              </a:rPr>
            </a:br>
            <a:r>
              <a:rPr lang="ru-RU" sz="4500" dirty="0">
                <a:solidFill>
                  <a:schemeClr val="tx1"/>
                </a:solidFill>
              </a:rPr>
              <a:t>Поэтесса никогда не останавливалась на достигнутом. Она усиленно работает над собой, поступает в аспирантуру, изучает классику мировой литературы, философию Востока и Запада, осваивает многообразные формы восточной поэзии</a:t>
            </a:r>
            <a:r>
              <a:rPr lang="ru-RU" sz="4500" dirty="0"/>
              <a:t>. </a:t>
            </a:r>
          </a:p>
        </p:txBody>
      </p:sp>
      <p:pic>
        <p:nvPicPr>
          <p:cNvPr id="5" name="Picture 3" descr="C:\Users\Userz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1419"/>
            <a:ext cx="1524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z\Downloads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91" y="268367"/>
            <a:ext cx="19323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z\Downloads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68367"/>
            <a:ext cx="44862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Имя </a:t>
            </a:r>
            <a:r>
              <a:rPr lang="ru-RU" sz="2000" dirty="0" smtClean="0">
                <a:solidFill>
                  <a:schemeClr val="tx1"/>
                </a:solidFill>
              </a:rPr>
              <a:t>Зульфии сегодня носят улица в Ташкенте, а также Государственная премия, лауреатами которой стали уже более 100 юных дарований. Переиздаются сборники ее стихов, которые всегда находят отклик в читательских сердцах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66482"/>
            <a:ext cx="3023464" cy="4132297"/>
          </a:xfrm>
        </p:spPr>
      </p:pic>
    </p:spTree>
    <p:extLst>
      <p:ext uri="{BB962C8B-B14F-4D97-AF65-F5344CB8AC3E}">
        <p14:creationId xmlns:p14="http://schemas.microsoft.com/office/powerpoint/2010/main" val="27420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2376264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400" b="1" i="1" dirty="0" smtClean="0">
                <a:solidFill>
                  <a:schemeClr val="tx1"/>
                </a:solidFill>
              </a:rPr>
              <a:t>Мой </a:t>
            </a:r>
            <a:r>
              <a:rPr lang="ru-RU" sz="2400" b="1" i="1" dirty="0">
                <a:solidFill>
                  <a:schemeClr val="tx1"/>
                </a:solidFill>
              </a:rPr>
              <a:t>друг, ты спишь в земле. 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Но </a:t>
            </a:r>
            <a:r>
              <a:rPr lang="ru-RU" sz="2400" b="1" i="1" dirty="0">
                <a:solidFill>
                  <a:schemeClr val="tx1"/>
                </a:solidFill>
              </a:rPr>
              <a:t>как мне нужен ты!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Поговорю </a:t>
            </a:r>
            <a:r>
              <a:rPr lang="ru-RU" sz="2400" b="1" i="1" dirty="0">
                <a:solidFill>
                  <a:schemeClr val="tx1"/>
                </a:solidFill>
              </a:rPr>
              <a:t>с тобою, посижу я.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Давно </a:t>
            </a:r>
            <a:r>
              <a:rPr lang="ru-RU" sz="2400" b="1" i="1" dirty="0">
                <a:solidFill>
                  <a:schemeClr val="tx1"/>
                </a:solidFill>
              </a:rPr>
              <a:t>ли ты, мой друг, 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мне </a:t>
            </a:r>
            <a:r>
              <a:rPr lang="ru-RU" sz="2400" b="1" i="1" dirty="0">
                <a:solidFill>
                  <a:schemeClr val="tx1"/>
                </a:solidFill>
              </a:rPr>
              <a:t>приносил цветы?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Теперь </a:t>
            </a:r>
            <a:r>
              <a:rPr lang="ru-RU" sz="2400" b="1" i="1" dirty="0">
                <a:solidFill>
                  <a:schemeClr val="tx1"/>
                </a:solidFill>
              </a:rPr>
              <a:t>к тебе с цветами прихожу я. 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C:\Users\Userz\Downloads\i (1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26642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z\Downloads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7785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ир цветов\stock-photo-drawing-of-tulips-gouache-isolated-34660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100012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6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86633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bs-Latn-BA" sz="1800" dirty="0" smtClean="0">
                <a:solidFill>
                  <a:schemeClr val="tx1"/>
                </a:solidFill>
              </a:rPr>
              <a:t>Тюльпаны</a:t>
            </a:r>
            <a:r>
              <a:rPr lang="bs-Latn-BA" sz="1800" dirty="0">
                <a:solidFill>
                  <a:schemeClr val="tx1"/>
                </a:solidFill>
              </a:rPr>
              <a:t>, тюльпаны, - </a:t>
            </a:r>
            <a:br>
              <a:rPr lang="bs-Latn-BA" sz="1800" dirty="0">
                <a:solidFill>
                  <a:schemeClr val="tx1"/>
                </a:solidFill>
              </a:rPr>
            </a:br>
            <a:r>
              <a:rPr lang="bs-Latn-BA" sz="1800" dirty="0">
                <a:solidFill>
                  <a:schemeClr val="tx1"/>
                </a:solidFill>
              </a:rPr>
              <a:t>Повсюду тюльпаны, </a:t>
            </a:r>
            <a:br>
              <a:rPr lang="bs-Latn-BA" sz="1800" dirty="0">
                <a:solidFill>
                  <a:schemeClr val="tx1"/>
                </a:solidFill>
              </a:rPr>
            </a:br>
            <a:r>
              <a:rPr lang="bs-Latn-BA" sz="1800" dirty="0">
                <a:solidFill>
                  <a:schemeClr val="tx1"/>
                </a:solidFill>
              </a:rPr>
              <a:t>В тюльпанах вселенная вся: </a:t>
            </a:r>
            <a:br>
              <a:rPr lang="bs-Latn-BA" sz="1800" dirty="0">
                <a:solidFill>
                  <a:schemeClr val="tx1"/>
                </a:solidFill>
              </a:rPr>
            </a:br>
            <a:r>
              <a:rPr lang="bs-Latn-BA" sz="1800" dirty="0">
                <a:solidFill>
                  <a:schemeClr val="tx1"/>
                </a:solidFill>
              </a:rPr>
              <a:t>Вдали водопад заклубился багряный. </a:t>
            </a:r>
            <a:br>
              <a:rPr lang="bs-Latn-BA" sz="1800" dirty="0">
                <a:solidFill>
                  <a:schemeClr val="tx1"/>
                </a:solidFill>
              </a:rPr>
            </a:br>
            <a:r>
              <a:rPr lang="bs-Latn-BA" sz="1800" dirty="0">
                <a:solidFill>
                  <a:schemeClr val="tx1"/>
                </a:solidFill>
              </a:rPr>
              <a:t>Над самым ущельем вися. </a:t>
            </a:r>
            <a:br>
              <a:rPr lang="bs-Latn-BA" sz="1800" dirty="0">
                <a:solidFill>
                  <a:schemeClr val="tx1"/>
                </a:solidFill>
              </a:rPr>
            </a:br>
            <a:r>
              <a:rPr lang="bs-Latn-BA" sz="1800" dirty="0">
                <a:solidFill>
                  <a:schemeClr val="tx1"/>
                </a:solidFill>
              </a:rPr>
              <a:t>А здесь, предо мною, </a:t>
            </a:r>
            <a:br>
              <a:rPr lang="bs-Latn-BA" sz="1800" dirty="0">
                <a:solidFill>
                  <a:schemeClr val="tx1"/>
                </a:solidFill>
              </a:rPr>
            </a:br>
            <a:r>
              <a:rPr lang="bs-Latn-BA" sz="1800" dirty="0">
                <a:solidFill>
                  <a:schemeClr val="tx1"/>
                </a:solidFill>
              </a:rPr>
              <a:t>Сияя, ликуя, </a:t>
            </a:r>
            <a:br>
              <a:rPr lang="bs-Latn-BA" sz="1800" dirty="0">
                <a:solidFill>
                  <a:schemeClr val="tx1"/>
                </a:solidFill>
              </a:rPr>
            </a:br>
            <a:r>
              <a:rPr lang="bs-Latn-BA" sz="1800" dirty="0">
                <a:solidFill>
                  <a:schemeClr val="tx1"/>
                </a:solidFill>
              </a:rPr>
              <a:t>Лежит беспредельный ковер, </a:t>
            </a:r>
            <a:br>
              <a:rPr lang="bs-Latn-BA" sz="1800" dirty="0">
                <a:solidFill>
                  <a:schemeClr val="tx1"/>
                </a:solidFill>
              </a:rPr>
            </a:br>
            <a:r>
              <a:rPr lang="bs-Latn-BA" sz="1800" dirty="0">
                <a:solidFill>
                  <a:schemeClr val="tx1"/>
                </a:solidFill>
              </a:rPr>
              <a:t>И дальше ни шагу ступить не могу я, - </a:t>
            </a:r>
            <a:br>
              <a:rPr lang="bs-Latn-BA" sz="1800" dirty="0">
                <a:solidFill>
                  <a:schemeClr val="tx1"/>
                </a:solidFill>
              </a:rPr>
            </a:br>
            <a:r>
              <a:rPr lang="bs-Latn-BA" sz="1800" dirty="0">
                <a:solidFill>
                  <a:schemeClr val="tx1"/>
                </a:solidFill>
              </a:rPr>
              <a:t>К тюльпанам прикован мой взор. </a:t>
            </a:r>
            <a:br>
              <a:rPr lang="bs-Latn-BA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2496131" cy="293419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98676"/>
            <a:ext cx="2124332" cy="2914579"/>
          </a:xfrm>
          <a:prstGeom prst="rect">
            <a:avLst/>
          </a:prstGeom>
        </p:spPr>
      </p:pic>
      <p:pic>
        <p:nvPicPr>
          <p:cNvPr id="1026" name="Picture 2" descr="D:\Мир цветов\4b1d128986b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103038" cy="29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3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03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Вечная память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01" y="1757455"/>
            <a:ext cx="2016224" cy="2376264"/>
          </a:xfrm>
        </p:spPr>
      </p:pic>
      <p:pic>
        <p:nvPicPr>
          <p:cNvPr id="6146" name="Picture 2" descr="C:\Users\Userz\Downloads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1524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z\Downloads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761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z\Downloads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8" y="3722213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z\Downloads\images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6511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z\Downloads\images (1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20952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8" y="1772816"/>
            <a:ext cx="1080120" cy="1576391"/>
          </a:xfrm>
          <a:prstGeom prst="rect">
            <a:avLst/>
          </a:prstGeom>
        </p:spPr>
      </p:pic>
      <p:pic>
        <p:nvPicPr>
          <p:cNvPr id="6152" name="Picture 8" descr="C:\Users\Userz\Downloads\images (6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79998"/>
            <a:ext cx="762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57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 РОЗОВАЯ РАМКА">
  <a:themeElements>
    <a:clrScheme name="1_Презентация РОЗОВАЯ РАМ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Презентация РОЗОВАЯ РАМ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резентация РОЗОВАЯ РАМ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146</TotalTime>
  <Words>147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Тема1</vt:lpstr>
      <vt:lpstr>1_Презентация РОЗОВАЯ РАМКА</vt:lpstr>
      <vt:lpstr>Зульфияхоним – великое достояние узбекского народа!</vt:lpstr>
      <vt:lpstr> Она родилась в первый день весны. И, может быть, поэтому ее поэзия, наполненная искренним чувством любви к природе и человеку, богатством красок и свежих образов, так волнует душу читателя. Зульфия Исраилова – известная узбекская поэтесса, истинная дочь своего народа, посвятившая свое творчество родному краю и своему народу</vt:lpstr>
      <vt:lpstr> Зульфия - человек необыкновенного обаяния, излучающий добро и свет. Ее творчество яркой страницей вошло в историю современной узбекской литературы, являясь продолжением той большой поэзии, у истоков которой стояли великие Нодира и Увайси. </vt:lpstr>
      <vt:lpstr>Первый сборник стихов Зульфии – «Страницы жизни» был опубликован в 1932 году. Её творчество было посвящено лирическому описанию природы, также поэтесса в своих стихах создала образ узбекской женщины-труженицы. Ею также были написаны либретто к операм узбекских композиторов, например либретто оперы «Зейнаб и Аман»</vt:lpstr>
      <vt:lpstr>Презентация PowerPoint</vt:lpstr>
      <vt:lpstr> Имя Зульфии сегодня носят улица в Ташкенте, а также Государственная премия, лауреатами которой стали уже более 100 юных дарований. Переиздаются сборники ее стихов, которые всегда находят отклик в читательских сердцах </vt:lpstr>
      <vt:lpstr>   Мой друг, ты спишь в земле.  Но как мне нужен ты! Поговорю с тобою, посижу я. Давно ли ты, мой друг,  мне приносил цветы? Теперь к тебе с цветами прихожу я.    </vt:lpstr>
      <vt:lpstr> Тюльпаны, тюльпаны, -  Повсюду тюльпаны,  В тюльпанах вселенная вся:  Вдали водопад заклубился багряный.  Над самым ущельем вися.  А здесь, предо мною,  Сияя, ликуя,  Лежит беспредельный ковер,  И дальше ни шагу ступить не могу я, -  К тюльпанам прикован мой взор.  </vt:lpstr>
      <vt:lpstr>Вечная память</vt:lpstr>
      <vt:lpstr>Записная книжка поэтессы</vt:lpstr>
      <vt:lpstr> Поэтесса, как гражданин, и как женщина является достойным примером для молодого поколения. Поэтому в 2004 году по инициативе Президента Ислама Каримова была учреждена Государственная премия имени Зульфии. Эта премия в области литературы, искусства, науки, культуры и образования дается одаренным девушкам от 14 до 22 лет ежегодно в канун Международного женского дня 8 марта</vt:lpstr>
      <vt:lpstr>Презентация PowerPoint</vt:lpstr>
      <vt:lpstr> Премией Зульфии награждены 16 девушек Обладательницы премии Зульфии 2014 года. </vt:lpstr>
      <vt:lpstr> 13 сентября 2007 года было принято постановление Президента Республики Узбекистан «Об установлении в городе Ташкенте памятника народной поэтессе Узбекистана Зульфие».  1 марта 2008 года - открыт памятник поэтессе Зульфие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Userz</dc:creator>
  <cp:lastModifiedBy>Userz</cp:lastModifiedBy>
  <cp:revision>13</cp:revision>
  <dcterms:created xsi:type="dcterms:W3CDTF">2015-02-24T15:32:00Z</dcterms:created>
  <dcterms:modified xsi:type="dcterms:W3CDTF">2015-03-01T16:43:48Z</dcterms:modified>
</cp:coreProperties>
</file>