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72" r:id="rId3"/>
    <p:sldId id="259" r:id="rId4"/>
    <p:sldId id="263" r:id="rId5"/>
    <p:sldId id="260" r:id="rId6"/>
    <p:sldId id="264" r:id="rId7"/>
    <p:sldId id="261" r:id="rId8"/>
    <p:sldId id="262" r:id="rId9"/>
    <p:sldId id="271" r:id="rId10"/>
    <p:sldId id="265" r:id="rId11"/>
    <p:sldId id="266" r:id="rId12"/>
    <p:sldId id="267" r:id="rId13"/>
    <p:sldId id="268" r:id="rId14"/>
    <p:sldId id="269" r:id="rId15"/>
    <p:sldId id="258" r:id="rId16"/>
    <p:sldId id="273" r:id="rId17"/>
    <p:sldId id="27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E50EA-0635-4F1B-B22A-D41E6EECE01D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9D49923-6E9C-4BC6-8B06-937DFDD95D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E50EA-0635-4F1B-B22A-D41E6EECE01D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49923-6E9C-4BC6-8B06-937DFDD95D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E50EA-0635-4F1B-B22A-D41E6EECE01D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49923-6E9C-4BC6-8B06-937DFDD95D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E50EA-0635-4F1B-B22A-D41E6EECE01D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9D49923-6E9C-4BC6-8B06-937DFDD95D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E50EA-0635-4F1B-B22A-D41E6EECE01D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49923-6E9C-4BC6-8B06-937DFDD95D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E50EA-0635-4F1B-B22A-D41E6EECE01D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49923-6E9C-4BC6-8B06-937DFDD95D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E50EA-0635-4F1B-B22A-D41E6EECE01D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9D49923-6E9C-4BC6-8B06-937DFDD95D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E50EA-0635-4F1B-B22A-D41E6EECE01D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49923-6E9C-4BC6-8B06-937DFDD95D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E50EA-0635-4F1B-B22A-D41E6EECE01D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49923-6E9C-4BC6-8B06-937DFDD95D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E50EA-0635-4F1B-B22A-D41E6EECE01D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49923-6E9C-4BC6-8B06-937DFDD95D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E50EA-0635-4F1B-B22A-D41E6EECE01D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49923-6E9C-4BC6-8B06-937DFDD95D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7EE50EA-0635-4F1B-B22A-D41E6EECE01D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9D49923-6E9C-4BC6-8B06-937DFDD95D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8%20&#1092;&#1077;&#1074;&#1088;&#1072;&#1083;&#1103;\&#1084;&#1077;&#1090;&#1088;&#1086;&#1085;&#1086;&#1084;-&#1084;&#1077;&#1090;&#1088;&#1086;&#1085;&#1086;&#1084;.mp3" TargetMode="Externa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500042"/>
            <a:ext cx="8715436" cy="480131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</a:p>
          <a:p>
            <a:pPr algn="ctr"/>
            <a:r>
              <a:rPr lang="ru-RU" sz="5400" b="1" dirty="0" smtClean="0">
                <a:solidFill>
                  <a:srgbClr val="C0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Пионерский сбор посвящённый,</a:t>
            </a:r>
          </a:p>
          <a:p>
            <a:pPr algn="ctr"/>
            <a:r>
              <a:rPr lang="ru-RU" sz="5400" b="1" dirty="0" smtClean="0">
                <a:solidFill>
                  <a:srgbClr val="C0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Дню </a:t>
            </a:r>
            <a:r>
              <a:rPr lang="ru-RU" sz="5400" b="1" dirty="0">
                <a:solidFill>
                  <a:srgbClr val="C0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памяти </a:t>
            </a:r>
            <a:endParaRPr lang="ru-RU" sz="5400" b="1" dirty="0" smtClean="0">
              <a:solidFill>
                <a:srgbClr val="C000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Arial Black" pitchFamily="34" charset="0"/>
            </a:endParaRPr>
          </a:p>
          <a:p>
            <a:pPr algn="ctr"/>
            <a:r>
              <a:rPr lang="ru-RU" sz="5400" b="1" dirty="0" smtClean="0">
                <a:solidFill>
                  <a:srgbClr val="C0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юного </a:t>
            </a:r>
          </a:p>
          <a:p>
            <a:pPr algn="ctr"/>
            <a:r>
              <a:rPr lang="ru-RU" sz="5400" b="1" dirty="0" smtClean="0">
                <a:solidFill>
                  <a:srgbClr val="C0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героя-антифашиста</a:t>
            </a:r>
            <a:endParaRPr lang="ru-RU" sz="5400" b="1" dirty="0">
              <a:solidFill>
                <a:srgbClr val="C000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Arial Black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13316" name="AutoShape 4" descr="https://encrypted-tbn2.gstatic.com/images?q=tbn:ANd9GcQxn6tckAdtscF9Kklnoy6k4Dk4hLjK1IljQfsrSoD4fbBnD_Z13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214290"/>
            <a:ext cx="871543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</a:p>
        </p:txBody>
      </p:sp>
      <p:sp>
        <p:nvSpPr>
          <p:cNvPr id="13316" name="AutoShape 4" descr="https://encrypted-tbn2.gstatic.com/images?q=tbn:ANd9GcQxn6tckAdtscF9Kklnoy6k4Dk4hLjK1IljQfsrSoD4fbBnD_Z13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74" name="AutoShape 2" descr="data:image/jpeg;base64,/9j/4AAQSkZJRgABAQAAAQABAAD/2wCEAAkGBxQTEhUUExQWFhUWFxsZGBgYGRoYGBoYGBocGxoaGhcaHCggGBwlHRgYITEiJSkrLi4uGh8zODMsNygtLisBCgoKBQUFDgUFDisZExkrKysrKysrKysrKysrKysrKysrKysrKysrKysrKysrKysrKysrKysrKysrKysrKysrK//AABEIAQ8AugMBIgACEQEDEQH/xAAbAAACAwEBAQAAAAAAAAAAAAADBAIFBgEHAP/EAD8QAAEBBgMGBQQBAwEHBQEAAAERAAIDITHwQVFhBAUScYGRBqGxwdETIuHxQhQyUjMWQ2JygtLiIyRTovIV/8QAFAEBAAAAAAAAAAAAAAAAAAAAAP/EABQRAQAAAAAAAAAAAAAAAAAAAAD/2gAMAwEAAhEDEQA/APOhFKVXpeTdL61PKTBecNOoC5/hooQJ9psDiBbLdcfKSUoMllVkobykZKzUGZIGAWsywfBcvL2wb6PF+0Ccsfbk3z5JwSead51Y2zbBEffDgdUgznLvRgFDBqektGYhwXnj9oJM6O1strN3+FnHUejPcX/ChAXnUtotmhw3B9oDrtKBe+V5qGI2Hw7tD0+ETEuJBPS82tHPB0YFeNx1ZTJJ569cOzaeLvN0EJaD0ncm5/8A0FLrz39qjMFCokk53NgzkbwjEdKh9wzm71un5ZX/AGYjB/iR1CtCgCTQTxvFto9tzvAXh9oAFdcAhyXpo1VA36Y75dhgoClJfuY1pogY3b90xXBxFwyJ1TLGkrk1THdemoKgT/V+7erze/vepQJjSU9D56tVbz3JBikyQlVIGAznKo8sEQPNREIoTNpuxCi4lQdJgtcbd4ciQiUHEME61BalDnCoLtRKZkcDrJgI5FmCRKeF5N2JBIQESIUfLBefJFAlcB+cmjEfUCqc1YHBESScjr0LSET7LlnJL8mVeQiVRrn6tEvoNcJpYYGn3wQ6qrPCSUDBfK0F1aLoms6Z5NJ0uuhSZ4IQlZr5ME3Pa7saTZX/ALHZ/wAR6f8AO2YqB3E7RrzZnjwO0/tGIy5MGZfdQyaDwVM+zNvw0JVaYfPJG5EcymUmt52rBCC59pKZTTKoN+zQclMV6sZyH/HUY3qz+w7EpC5pfa5MBdzblMVX3ykOpJFeSybWbNFhQIZedADshLE+tfTNGqN+7wDsGHChUKkpjP1l5nFqLee1F7hcDxR13MAK9y0x9mDTxt9gqR/GirMn2qym8N9kuDMqiZqFXyr8NmXo5H2zurc2uJMBaAXrUsFu7vAgIpByPMonVbVuwdqP8zJewFAl9mqN4OjjCPl4IpKJMik6t87tIDsgRnrhjjNgut774L5Dv8SVosut9Wa3Xtwcc4hIO0lPHsSpPLq2VfJAPY4zOirmxxtRDgcGM8LleDBqnd6PIVVSJTopE6zldGY2XeX2oSVHSevn2OKtk4W0q+s5ZnAYZDEtLZ9pLz3EplUKM6/pg1e377chQ/uUvkfaBOWoRKeWiNSvb92eMjsaGQf8h741aqMb6kR56qKgwkPlqmI7XLFU8hiwaDee5+EccNIkPMBSBiCjVP0S66CR9pVKTII71a58I7wLn2PKXXykwou8mst77mcizhyeH8RTE/NqgZaHESSSNZCg15N9CipMzBWSAk9wZNKNBeC8TpBB4ZyH5w6Fh8WQKjI482B6I4FJKrL+KBeV1zZV9C9Kmv6pebEfiF4Ok5zKzOE9Py0XAgVM55LYYJF9U0yBbQ7KvA7P+Izy5tmg4AqLhQyN/LXuzxhwuywGeXJgpk4lwA5r36N1+JICQlPmP3gzDsPmFy5cpcm49CKCSTWnKcr9GAmyQgSTJRhRdb/bewR3TEIEwHUkqrMk98vlktqj/TcJQqQgPO7wr90xkenUiqsDu2n7A8gRSEVUSoIapjCYewPorX+1QDMAVK2EvyZSNuh8ujhce9p6X7sFS8ZlSNJno04pOhyTOyzzu5YqKHDnQ4XeIhsryzcMnToQmNJ1YFH3jSTfPvGQz/dGLFhB4AzpNB2U5tOHsTzw46gd1Xz6MCj7xkSx4MXir0AGeXQNx6EpXhJArr2bkJ7heVJKqcsJhgYc/u4BI0KrXm0ocDgJUcTpyUSWZB/dWG7D+9EeUhR1p6sxtpB+0vEcAIdBnMvTV4VwmMurAtsEXhenkcBjkwA8oqlT31aTjjxweJNcf2w9ohkGYYGIW1PBx0LRUQAELVSJnJrA72KumhwmaZLlJqJ10zqqZMxDiiX4vFg0W0xxHBL3+oDJ4XrdGqHowBIGtZ9cvZju7UAKSNKZAVoe7BjQpAznX93gwDcSoTLymRq3Ib/abAhRaaU6/gsZ8GfmmDAepK+mVGuYEN3hd/toMNObUodCVOuummLX8JxXQQUBAQLTSjBCJs9AqEhTOSn9tz+kCgKRLzW7mzESErxE6dDyPO8TF2CAAjx95G7kwUm/Vk7lgvfRq/ZYamV5NYb+Kh0qs5/tu7lhqZBaBU8iwbDcO7yQr6EAUQk9F0vFtFD2UCaIVyp5e3wyu7oaAIUB9s5e3TAWEKMpUE8IPdChqcxdWAf0Urjp7crxEY2yOvICJUpKvyl1M68tZVoVGk79iR5BOYKjHHvfoFNH8PQkH/poFWQQ9053QDvh+DUuKV6IcOcwV/bX0faMDVPtU+688vmMOJiQVX2Q+V4MGb2nwzDLxR1JUC3fRq3aPCn28Lqh4kzz8+d02USOChNcZ/nlcxHjCKRlj+b9QyMHwi67wqSSRVJBNb+WP9mHFnTNJnphfIajaYioHV4QAAp78q3hxx+ad55UxzW5kKeBuaFDo4OZCmn5z+Wr98bohxYaOOgP4IOvtl8No3nAT+b0uTKxHJFE4gVAWdKVW+rB5ltWwPwXi6+7IkTrTLSfo1eBK+jer7TsYiuTA9bxbzjfuw/SfI6jkwJfVKCYIWhMwTU9gJtYcRMMiSE+mIxq1NxKpay2AGRlIHzLAF4qcBOTQdeLd2kT5Nxx1f0wHdLX0AnhdngMdObZ10J8NpNleHA7L+IzyYLKMkiigoBzu6ALvxUJCJRAMrn+ZsSK7gDJar1Xv76sJ0OkJRBXPnfkwVO+nVcV3/Kd4M94OgAzOBstHebo+mRjjJfZW54NfV553l73ZYN3BdKypREwX4vElUzzzA/F+TDhkJqAUIIlYRmIIkKrjzX5tZsC0KMZ88Rha3NjfXwkorJbvr3gFNK8/wALcm65sxJx/FkWiBHjGJ8r1uhnftWl18rxaH9MJ1lTvz52qwcdK8s8v0lyYOvPBSorimXSV8m6HVqfK78vuA9b1vzYv06Era/BtVAfAF/GV3iGOAnW8L7AHcfWpTmmEs9R5dARDPr52DaqEYcUYFUzHvyvE8fCCVZeY5X5NFwkZoRpdLoGIZjtjP8Aa3iwRBCJnd2RlvGWxq6HhWkrv11YckgxzT20ao8WwOKA9oVnRBYtEDy18TPPNmtiiJIY9KMpFE+rMbIFeA06MH20k8TxODThAEL71aG1Tee5tFx5gNDDaCBE+12QoMdGz0ObzaDZ3kddCGgwOXNgtYiGs5+12jKxiq1UyKXfNnYp4SDOdcMeetzRDaSHTJSO13hNg6/jJeaSW7mwPCxLkZ7lqxA991UHU3g0NzDh2kVzvswbmC/oOxzrfqzDrqVRORJ9LGjKbMqic54imPkn6RmHHp4yv1tWA30kCy87vNiceSa9rtVVfilDOvK6WjcCgXVe+VowFqcFK+2d+SdLswZJoq/Pb1m0H30ICnnjdbVhxSVFUxp+qWjAeC9oKWbw0bpeBqnn2vTRhwhzxvvatx4EBStdE/GPnqwdjCQRFu7KjjHhRU0loBfwjfP1FUAU0NbFo0Yz6mdB64csbVg5DISYHRTrfywXwoklLwS8mm6926CXwifpGJ9MgAznfOtqwShOUVDLVl96wQ9DfGY9uWtzY+RBIHS6WisYBKhapIJ58x5aMHjO3weF85L+fRi7E6k5zp6Nd+MthEN9c8KVx1mDatTQYiQyJIaTvVgBHdUkjn3aLgSuVS3z6Ydm7Dh0AmuDAeHD0Jym1tBcHCJ4D0/5WrnoTpSfNfgTzaygu/aJmg9GC8fImFtJe11qNokVWuv4zvBnH4yKPP2atiPKvNgbgOcX3E4onTG/w1AdBjOfbKY0v8NDc+x8YJVHQapfo17C3aHUeE+GeFbS6BYcIdm8R5yu9KDefiqHDJ4fvOn7aPiYxIh4HJApPPBL/eef3GRMp5sFsPF5JnDRcirGg+LYeII6flszGguOSLw8+zLcLqnlgweg7NvtyLJx4SwLWTkdSCt0bzHYtnIfBGBBxbYbuefITOSBg0LsYAYXPNhbRt7rrqvZpW76LWvOPYSXzxuw1Bv2M8UBMqpiJpPK+gP7x8T8JPANAnZatT7T4hjKo+3t5Xk1c8VKmg5tCLFdp+fNgbd37tC/3G/y1rsHjB8SiAEZ3JqJyJDp5ozbmwuxEDpBkefa/Zg9D2DbHIrqukFKzOes7GjNvS5czd82xHhrYn3Is6JMTOied4bN14oAmCUl2SWF1DNeOYSwXTJRLv5XybHvwR9J0zXHHNt/4i2UvwSoNF7G7k2a2PcMaLwyR0c8/wAm5sGfjwUOPZLxaTrhzT1ujbGN4QdDpLz5XUIFOFZ1uhy+3bC9BfLjxFZHPVgg7CKzVEUkTkrPF97LyZAAUULodbLWDsSUkTp8sHdoe4jMqObKvPYAnRcscW+jxEJIvpdGX4xjlqvdg0WyRnnYDpcKfel37Jp4DyOhUKiZS76tltxuiJAfdrwvAjSn5tWv3jwmGAqEgVNMdMBaMDW0wBWRTIZXcmye+40V98hxwuOL/dS767kw8efX3H7xVgvbODJAQRNT0v4YMPvfw47BguRHS9EDw+44AnESo1DB2ckUIzN9G9BjbuIUB4u4oCUzv5k1RtG4ftk8Tog+b7sGc3c499R0OqijHBvQtghhESZSd0/GUmpt07nLjykILuw2k2ZwhOYMq3dVYCxdl4QspaHO/wBtk99bMuEzrd9W2+1u/ZXCcwdBfs1LtsFeaS54e3lowYLatgicLz4df4HSA88kgTQE0VpbHBh/SeP+9BBdVElgO146bbNie4eFTwmfDgSlUVFr56sjsm55mQIGQ/OXtowZyBsb0SIAKvGtAJzOkmsn9wRPqH6Kl13FUnpiW0Ox7pAIe4R2vG1a+hwwB2nJEMuSJ5aMFVuXZoroSIAuBl7X73jwAud3y6hCSNMM/wB9eqN8+ClPn5z89WAb7oLpEpZzxvH5ZSJtLsMAVLxTlc7kzhdlpXCg8qJ00bOOb8dEQuRHf7Xp4oRzF82AninZC9DD/EftKpzldlqDe0J56HCeJ+7hNUtUbbbdCEWEk0KYDnLS6NRb9hCG8465EALjiFQTJ4IdMfRgyBBLwdWmMgO6a+bWUMlByyZPaIYJdR4agrVfhmOLOvP/AMWBR+lPNObQhmU/XBuqgKpgaUuTRT4Mk/U2C88MxPuedwe68m0UWDxOOEhUKGo9ORtUxuwl6HEBmEeGF6tvdmiB5yQkdZftVuoN7M8hEpGl3TuZ9zDK7sN84466BzzvO8JulV+aeed4sC30Si5jEUH6tJtCJs8qgagdPfH8FxCR+cP1eDLGFIFcknhaXQIxHKSXKUgcBLGt06IM1HWnpyvFmtoiukq6CBgCVN1uoIJQkkHDG9LkwF21yQ+Me1+TKP4Z8sL9eaWEXDln+b82UivIoQTPW63UEo0Ik0XGl6XX76NZTPT9Y4e6FEUEhDnjel0kgmam/g3UBQHjl3+GZdMhJZ63ebBddkoUJfpeDcMSUzp7Z53iwNQ3hQ9LvtNuxwpB1SfLnctGWhPoPk9fa6MR2KpXHnl+7wAsWsyiDBf3+dWzG0bo+rEL7slenlTWQ9Ojat9zicM/zh66/LShQA66rq1863YYF4SOAOS+0Eknyv3bzveu3ccV56Y4icUCUHk2w8T7R9OHwg/fElPB3EmqBsVtJBQ1Lsgolwi0YFnXCHlnUSXX8M9xZgLjL/yYDvEhe4QAXssVybv0SZznPBgVdJmBjrXryYgiEySdVXAYd5sF990GSSxm3HSQpuemTAfieIWfdtL4b3oAPpP9CcyR83hlnH1KGigHA9GLwIdAqcmD02GQSmYynd6lh10KfifprYk2S8L7SRFEN4/aXZDosugbWQhMhTpoV9V89WAsZcFTAcNML+WVjuyU5jC70VW45+2dEzw/VoycQF5LuYHlijAP6qPBfTJK37IfaDQ0XKsv1eNdvjZHi79lXcPjuaa6tRRI8cOEvu6FMkSiyvBGDWuxjjVMBaXhJiAlZ05Yy63miYaFvZ/iCTQ0Qqq0rnasy5F2x950zDpNMEnWeR9dWC82iAkU8K8MlCIhmt/lmnnPLFLvoAdyEg+6prd1GjRdKGna+fnqwQ4SZT7Xfdgicjz63aSZ1x4Tz6Tppl7YIykWKZkia352rBFx0Dn20uyxg7Pthd9VWffkvv09LRmn5Y4YHP8AQ8tGCv37vb+nLlCqrSkkrfow3vFkIOA41SS+vv8ALZfxZtBMcjABJjObUZiSTMZdfhgs947wejRC/NcAshpf4ZaHFJIBVBKU65eTB2d9K9kYgKTAGOElmWBl3aCHkCoDLAyMlyo3XngTNFaDky+FVaHhrMVxSfpoxHYpT/8AXswVT50OrFBeQ1Sx1YKpVL0aYElUd8MWBiG6XSKnEc9WnE6rPHyZUxQkq+owabh5MFluePwRXXlK8Qxw6Yzb0XZ4s5Tz6XYbyoPzwWR7N6RujbA/DdeH+KGeIPetqwWUSZ8qHNL+WiAK4a90E75K3HHpYjKfS/ibCj7U646rxQc7y9MUBBiL9yrTl+b7MptcEcOazpc7zaD28YacRfRJhT7dbmiEbxPAePCjxBqcGBXY9jHGXj0l1oOv6bQbM5gi/tM7QYo1VF3rAcC8U8gZrW/mTT2TxHCeAAeRM5etb1IC6D5RPb83PVhPgBTJdPfv6aMq9vJwBeMEc179rksRtrr1DJVvvc0Bhx5CnmhlO7VgRX6gJgfe8OjcfNUw15X+EUbjyvTKTlPrfzJggHaLibv3Zs1zQarjfU6sJ2JRBTzwn5/qbSEVXk9KXK5KGH8VukRSoqBpg1FxkI2j8aAGPWrouk75NmXpsDMOIEOkk/GNW79SXlXCwwAMEmcbq33EUTPTmwNwIgBmBRK5s0rxmleTI7O7TE/rBrZ9CSUAXQMFEXZrjSdci3xcqbVObQijl3nXFuIoSmLAeGDU0kPRmIkVRIyy0HJk4QAH3GmE6sYS5ESFcebBNx8jGo5Uza98LbdwxC4aPU5tnXTJR2acOIhGBv3YPUYamWQTnd5MlvXZvqOoKY3yvEL+Gt7/AFXeElHx5igN/lrl99B8m8LwIZx7w86XQFe+2ZBJsYZfKr+5QHlde4csZ3eWkjvAL1Um+V0yu9N5PuPJIjUUwkjAq9uR8kq9jXNmXdyCnEStbv2Ncd+P0QVyZzYd4vk1GiC78gsD4fAC8ZU4KbvsHZi9DKKUnK793/6ocImCcEN35qxX+I8lu/0FpB2sY97v0b57aAZitUwu9Wr4RPCnteIup+/qABgLxv4YLX+oR3DFb53gz2xwSRNFOV36VW6Ib0R7iSVBfM3VtGBOcknM3rdQ848Vvf8AuHx/iBjo2fVZp5s9vjbBEjRH83jXLBlYkKSjHQsAXCmM2IHipI9WlEhBA8OsvSbQDuOCowG2YTAMtcJ5lrZ3aJSJTmWrXYtDhJZNZQ4agFDMA0LBRl1KhDkQxBCqilJ4SDQjxOJ5cfVoceCyYOkevoxC+t5tAROE0HmahuvPzNJjK0YPgUPMdm+dCN0RO/JW+cBJ/FGDQeD3k2gTkhrjdybcPlZYXf5RvPvDsQOx3FoCl9W9BeP215Uu8lYIvQRkLvD5ao23cP1CFNAnK7wa4eiFfu7LeXpoy+17WBQoaos8/U3Ngz8Xw4BR4reDRg7m4UIevK9cGNtG8fuqJyvpaM27tTtMfz8gftGBSHsB1Q3f6ab8AOnIolbF82PtO1OpIprfW1ao2reCkqVkc7FB5aMDMWOJ1GSIycN0xHkBKLhX1ZWE69ENZX5tp917GABgCOnnpaMFtu90OOh1JAe1/qTT31tYcgxHjJHcsUu0SUN1DQ97xtWzXj/bQHBCBm8hPICUhrdWDDO/cadGsoZHAFExTKSVHJqyDIq1g4+QBwoT17MAozhVSKzQSYcF1CJLorOB4FFbv03eILTtTBWADrpBIIqAn4RrCGCgQhEydPniywh8TqippKSc2uYGxjhdV4goFGRSjBkIjyFhhcvjq0ow+48268MBPkwTVQE+MWkAewY0HYSXeLIzWgGDG4PuL0iq4FFtGAH0yURjLL0Q2rHQgEo7PTOfRhukeujAl9YuvAjAr2b0/d20ccNx7MA9/wAt5hFGXo298GR+KDwrN0kVS75gL5+GDJJnSd1tWzu9d2xA8UV7ql311jrtJUmPxljdZPuqZhOZzu6APOYuzvATdKrjrZZV2I8qhZatudvhgrIetLurZ+NDcWTqCeEvS/IhUvPvvgCeAyZvYdg+77ru9Gf6cSJEuXt1F0s4EFACLud1AMLZkw6XfvbQDILhn173iwIK5da0ndo2KWl3qwSffAdwu7Ded+KNu+rGJUoJDkG1+/Nt4IRKzwu/ZvOS8pKsE4DqlmnBKjBhuswKasEXn1lNpR6LlKuYb5xwSpNmHoILqSmDd/hgnsMZXQCUAWiaYtfQpug6DF72DZXYHaurji2o2eG7wu8h/F3LUsGb2Tcrz03iACF1LPQ9mhw8FOZ+L92JtW0nA+94shF2gBVuTBzbdtWSS7SPITZcRFkF1wTl5Bl33+IlSPNmocJBgpBPTW/dg6CcKc71YcWJzox4bmHsjAiErRAJIjAu895NovBu2F2JwmhCdtGzsTkz+6Yx+q7wg5AMHrkPAic7lfokn4ZJNTTDX8XNVdgEUOuguIU/yF2dWaBf/wDjPcZayF4IwVm0wTORpfrYk2f2rYyH9AqE87/bap6E+9/uyZyPEM7/AGy0XdkU1cAyV4DBL00Vgo9ng5z797+VszClyzu+yOPbsiSJ4B/1Y3dGlF2J9ZvODDE3j56sCRdlS7uqieKO6Xpfk1j/AEiAj6gpgLwTy0at3nDDkMvPPvIAsga2tqwY7xVtZJ4RRbv1aggCcjLVj71icTxmuKtHZYacmA8N3H3AYsIc1YTrunkx3HZTTSRvv6MB4brpBVQQPtARF16LNmNkdWU5BJqOt/lgOgASM+TPwKS5FXZelK2rBTbQQ7EINc8xg2w2CAsKGTXgdxOQbKb5gI8DgdD6lvUNx7pD+zQHlP3QoZqMXAf8WDyzaiFKLSWrJxYkkubS2uLoL9GTL8mBhx1TkgzZmH/laYstDhoOzNQznyEmAm1PIhFTWassQvaw0ogmg8hm3ITyUvqwAiOIOrF3aUiuE/5BhRsW46+QmasHtWxujhB4niEzu+jNO7MF/ufPIpO1p8pQ7kiQ3wEGAzGtbr20cCE4DTzS76gN3ZHP+I8z+crSbEedcAElwmtqt0acOC5053fZuRA6BJ3/AO35vzAD2iPDkUAzkLF6sB/anFNB0vTy0Y7xckABet/Pz5ChAEXO78gSO2OD9HP8XNsZ4u339R36bkxNZIp/FbDaffsaJwvCG6TVTX931803tEQgfyXLG7yCrdeK5ln9kcmBnrLlefNkdncVT7dWd2Z0A97DAYuo8RNG+mv5aTon2wab0HNMcJ4dMmCcGHjy6XcmsNjcJUEyxNzvNlIQCfi71kzezwlIpOUwgpzvPFg+3zsoehKKuzrnq3oXh4PDZdnmf9GHgf8AAatjouxh514VlNR6JWYFoDvPD+0OjZdnCPf6MPP/AAGjB4RGiFZ5dmjs7gN1m1htG445MoUjT7nP+5pwd0RXBN2SKZu882AT8I1mF54D9MJ4m/NrB6A+R/bJU/iw3tgfeo6pyUY9WBKIMU82+GvqzrmwvoTwqP8Ap110bjmxPgLwymn9vywV5dv5YTzndnn9jfFXfMNJ7c+0E/6dE/k5/wBzBqvD20w4cNwmK9xEBXXZocbs6jZdqMR5IcV6gqOtDzAuWE2LdkbgCuFebvy2r8KbI+Hxxuy5jngdCwX7mxx0X6mYpd92i9s0WX3k9MTO7BsS+gpNGVe2t0zVVmCh+NLM2BeLsr8jxlNBd+WV8S7e+H+B18gBKSryuvXYR9rdEgRPnlyvuuF8VxAYo4Z/aO/Vg+2LxLEc+19CNUv99slvbaDFivPYl4yVnIz6Ak10AZfY9gixPudd4p5uj1LABx1Bh3Zl13v86s05ueMR/p+bv/cx3N1RgP8AT83PlgBDdwkpDTc1ympu+zNwd1xpK55un3Yx3VFoBOn8fnnc2BOHBxUJhP2W/NmYT4deEllnpdyYr+zcMiJ9J8r+GHBRQRnhp+jc2C1EYLMKESs5przuY1u7N4QXIMJ0vuguw3QRLB0Bsls7mY7Jp7G8dJskCHwOKZ8IWRqj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72" name="AutoShape 4" descr="https://encrypted-tbn1.gstatic.com/images?q=tbn:ANd9GcRTxz3WEnZvS4C8fFB0AiqWOPHZl33RJJUxP5uv_Vo75Q9ZnzPWDQ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74" name="AutoShape 6" descr="https://encrypted-tbn1.gstatic.com/images?q=tbn:ANd9GcRTxz3WEnZvS4C8fFB0AiqWOPHZl33RJJUxP5uv_Vo75Q9ZnzPWDQ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286380" y="357166"/>
            <a:ext cx="385762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Arial Black" pitchFamily="34" charset="0"/>
              </a:rPr>
              <a:t>Валя </a:t>
            </a:r>
          </a:p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Arial Black" pitchFamily="34" charset="0"/>
              </a:rPr>
              <a:t>Котик</a:t>
            </a:r>
          </a:p>
          <a:p>
            <a:pPr algn="ctr"/>
            <a:endParaRPr lang="ru-RU" sz="4400" b="1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Arial Black" pitchFamily="34" charset="0"/>
              </a:rPr>
              <a:t>Герой Советского Союза</a:t>
            </a:r>
            <a:endParaRPr lang="ru-RU" sz="44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33800" name="Picture 8" descr="http://ic.pics.livejournal.com/rednovgorod/51552465/26404/origin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5214974" cy="628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214290"/>
            <a:ext cx="871543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</a:p>
        </p:txBody>
      </p:sp>
      <p:sp>
        <p:nvSpPr>
          <p:cNvPr id="13316" name="AutoShape 4" descr="https://encrypted-tbn2.gstatic.com/images?q=tbn:ANd9GcQxn6tckAdtscF9Kklnoy6k4Dk4hLjK1IljQfsrSoD4fbBnD_Z13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74" name="AutoShape 2" descr="data:image/jpeg;base64,/9j/4AAQSkZJRgABAQAAAQABAAD/2wCEAAkGBxQTEhUUExQWFhUWFxsZGBgYGRoYGBoYGBocGxoaGhcaHCggGBwlHRgYITEiJSkrLi4uGh8zODMsNygtLisBCgoKBQUFDgUFDisZExkrKysrKysrKysrKysrKysrKysrKysrKysrKysrKysrKysrKysrKysrKysrKysrKysrK//AABEIAQ8AugMBIgACEQEDEQH/xAAbAAACAwEBAQAAAAAAAAAAAAADBAIFBgEHAP/EAD8QAAEBBgMGBQQBAwEHBQEAAAERAAIDITHwQVFhBAUScYGRBqGxwdETIuHxQhQyUjMWQ2JygtLiIyRTovIV/8QAFAEBAAAAAAAAAAAAAAAAAAAAAP/EABQRAQAAAAAAAAAAAAAAAAAAAAD/2gAMAwEAAhEDEQA/APOhFKVXpeTdL61PKTBecNOoC5/hooQJ9psDiBbLdcfKSUoMllVkobykZKzUGZIGAWsywfBcvL2wb6PF+0Ccsfbk3z5JwSead51Y2zbBEffDgdUgznLvRgFDBqektGYhwXnj9oJM6O1strN3+FnHUejPcX/ChAXnUtotmhw3B9oDrtKBe+V5qGI2Hw7tD0+ETEuJBPS82tHPB0YFeNx1ZTJJ569cOzaeLvN0EJaD0ncm5/8A0FLrz39qjMFCokk53NgzkbwjEdKh9wzm71un5ZX/AGYjB/iR1CtCgCTQTxvFto9tzvAXh9oAFdcAhyXpo1VA36Y75dhgoClJfuY1pogY3b90xXBxFwyJ1TLGkrk1THdemoKgT/V+7erze/vepQJjSU9D56tVbz3JBikyQlVIGAznKo8sEQPNREIoTNpuxCi4lQdJgtcbd4ciQiUHEME61BalDnCoLtRKZkcDrJgI5FmCRKeF5N2JBIQESIUfLBefJFAlcB+cmjEfUCqc1YHBESScjr0LSET7LlnJL8mVeQiVRrn6tEvoNcJpYYGn3wQ6qrPCSUDBfK0F1aLoms6Z5NJ0uuhSZ4IQlZr5ME3Pa7saTZX/ALHZ/wAR6f8AO2YqB3E7RrzZnjwO0/tGIy5MGZfdQyaDwVM+zNvw0JVaYfPJG5EcymUmt52rBCC59pKZTTKoN+zQclMV6sZyH/HUY3qz+w7EpC5pfa5MBdzblMVX3ykOpJFeSybWbNFhQIZedADshLE+tfTNGqN+7wDsGHChUKkpjP1l5nFqLee1F7hcDxR13MAK9y0x9mDTxt9gqR/GirMn2qym8N9kuDMqiZqFXyr8NmXo5H2zurc2uJMBaAXrUsFu7vAgIpByPMonVbVuwdqP8zJewFAl9mqN4OjjCPl4IpKJMik6t87tIDsgRnrhjjNgut774L5Dv8SVosut9Wa3Xtwcc4hIO0lPHsSpPLq2VfJAPY4zOirmxxtRDgcGM8LleDBqnd6PIVVSJTopE6zldGY2XeX2oSVHSevn2OKtk4W0q+s5ZnAYZDEtLZ9pLz3EplUKM6/pg1e377chQ/uUvkfaBOWoRKeWiNSvb92eMjsaGQf8h741aqMb6kR56qKgwkPlqmI7XLFU8hiwaDee5+EccNIkPMBSBiCjVP0S66CR9pVKTII71a58I7wLn2PKXXykwou8mst77mcizhyeH8RTE/NqgZaHESSSNZCg15N9CipMzBWSAk9wZNKNBeC8TpBB4ZyH5w6Fh8WQKjI482B6I4FJKrL+KBeV1zZV9C9Kmv6pebEfiF4Ok5zKzOE9Py0XAgVM55LYYJF9U0yBbQ7KvA7P+Izy5tmg4AqLhQyN/LXuzxhwuywGeXJgpk4lwA5r36N1+JICQlPmP3gzDsPmFy5cpcm49CKCSTWnKcr9GAmyQgSTJRhRdb/bewR3TEIEwHUkqrMk98vlktqj/TcJQqQgPO7wr90xkenUiqsDu2n7A8gRSEVUSoIapjCYewPorX+1QDMAVK2EvyZSNuh8ujhce9p6X7sFS8ZlSNJno04pOhyTOyzzu5YqKHDnQ4XeIhsryzcMnToQmNJ1YFH3jSTfPvGQz/dGLFhB4AzpNB2U5tOHsTzw46gd1Xz6MCj7xkSx4MXir0AGeXQNx6EpXhJArr2bkJ7heVJKqcsJhgYc/u4BI0KrXm0ocDgJUcTpyUSWZB/dWG7D+9EeUhR1p6sxtpB+0vEcAIdBnMvTV4VwmMurAtsEXhenkcBjkwA8oqlT31aTjjxweJNcf2w9ohkGYYGIW1PBx0LRUQAELVSJnJrA72KumhwmaZLlJqJ10zqqZMxDiiX4vFg0W0xxHBL3+oDJ4XrdGqHowBIGtZ9cvZju7UAKSNKZAVoe7BjQpAznX93gwDcSoTLymRq3Ib/abAhRaaU6/gsZ8GfmmDAepK+mVGuYEN3hd/toMNObUodCVOuummLX8JxXQQUBAQLTSjBCJs9AqEhTOSn9tz+kCgKRLzW7mzESErxE6dDyPO8TF2CAAjx95G7kwUm/Vk7lgvfRq/ZYamV5NYb+Kh0qs5/tu7lhqZBaBU8iwbDcO7yQr6EAUQk9F0vFtFD2UCaIVyp5e3wyu7oaAIUB9s5e3TAWEKMpUE8IPdChqcxdWAf0Urjp7crxEY2yOvICJUpKvyl1M68tZVoVGk79iR5BOYKjHHvfoFNH8PQkH/poFWQQ9053QDvh+DUuKV6IcOcwV/bX0faMDVPtU+688vmMOJiQVX2Q+V4MGb2nwzDLxR1JUC3fRq3aPCn28Lqh4kzz8+d02USOChNcZ/nlcxHjCKRlj+b9QyMHwi67wqSSRVJBNb+WP9mHFnTNJnphfIajaYioHV4QAAp78q3hxx+ad55UxzW5kKeBuaFDo4OZCmn5z+Wr98bohxYaOOgP4IOvtl8No3nAT+b0uTKxHJFE4gVAWdKVW+rB5ltWwPwXi6+7IkTrTLSfo1eBK+jer7TsYiuTA9bxbzjfuw/SfI6jkwJfVKCYIWhMwTU9gJtYcRMMiSE+mIxq1NxKpay2AGRlIHzLAF4qcBOTQdeLd2kT5Nxx1f0wHdLX0AnhdngMdObZ10J8NpNleHA7L+IzyYLKMkiigoBzu6ALvxUJCJRAMrn+ZsSK7gDJar1Xv76sJ0OkJRBXPnfkwVO+nVcV3/Kd4M94OgAzOBstHebo+mRjjJfZW54NfV553l73ZYN3BdKypREwX4vElUzzzA/F+TDhkJqAUIIlYRmIIkKrjzX5tZsC0KMZ88Rha3NjfXwkorJbvr3gFNK8/wALcm65sxJx/FkWiBHjGJ8r1uhnftWl18rxaH9MJ1lTvz52qwcdK8s8v0lyYOvPBSorimXSV8m6HVqfK78vuA9b1vzYv06Era/BtVAfAF/GV3iGOAnW8L7AHcfWpTmmEs9R5dARDPr52DaqEYcUYFUzHvyvE8fCCVZeY5X5NFwkZoRpdLoGIZjtjP8Aa3iwRBCJnd2RlvGWxq6HhWkrv11YckgxzT20ao8WwOKA9oVnRBYtEDy18TPPNmtiiJIY9KMpFE+rMbIFeA06MH20k8TxODThAEL71aG1Tee5tFx5gNDDaCBE+12QoMdGz0ObzaDZ3kddCGgwOXNgtYiGs5+12jKxiq1UyKXfNnYp4SDOdcMeetzRDaSHTJSO13hNg6/jJeaSW7mwPCxLkZ7lqxA991UHU3g0NzDh2kVzvswbmC/oOxzrfqzDrqVRORJ9LGjKbMqic54imPkn6RmHHp4yv1tWA30kCy87vNiceSa9rtVVfilDOvK6WjcCgXVe+VowFqcFK+2d+SdLswZJoq/Pb1m0H30ICnnjdbVhxSVFUxp+qWjAeC9oKWbw0bpeBqnn2vTRhwhzxvvatx4EBStdE/GPnqwdjCQRFu7KjjHhRU0loBfwjfP1FUAU0NbFo0Yz6mdB64csbVg5DISYHRTrfywXwoklLwS8mm6926CXwifpGJ9MgAznfOtqwShOUVDLVl96wQ9DfGY9uWtzY+RBIHS6WisYBKhapIJ58x5aMHjO3weF85L+fRi7E6k5zp6Nd+MthEN9c8KVx1mDatTQYiQyJIaTvVgBHdUkjn3aLgSuVS3z6Ydm7Dh0AmuDAeHD0Jym1tBcHCJ4D0/5WrnoTpSfNfgTzaygu/aJmg9GC8fImFtJe11qNokVWuv4zvBnH4yKPP2atiPKvNgbgOcX3E4onTG/w1AdBjOfbKY0v8NDc+x8YJVHQapfo17C3aHUeE+GeFbS6BYcIdm8R5yu9KDefiqHDJ4fvOn7aPiYxIh4HJApPPBL/eef3GRMp5sFsPF5JnDRcirGg+LYeII6flszGguOSLw8+zLcLqnlgweg7NvtyLJx4SwLWTkdSCt0bzHYtnIfBGBBxbYbuefITOSBg0LsYAYXPNhbRt7rrqvZpW76LWvOPYSXzxuw1Bv2M8UBMqpiJpPK+gP7x8T8JPANAnZatT7T4hjKo+3t5Xk1c8VKmg5tCLFdp+fNgbd37tC/3G/y1rsHjB8SiAEZ3JqJyJDp5ozbmwuxEDpBkefa/Zg9D2DbHIrqukFKzOes7GjNvS5czd82xHhrYn3Is6JMTOied4bN14oAmCUl2SWF1DNeOYSwXTJRLv5XybHvwR9J0zXHHNt/4i2UvwSoNF7G7k2a2PcMaLwyR0c8/wAm5sGfjwUOPZLxaTrhzT1ujbGN4QdDpLz5XUIFOFZ1uhy+3bC9BfLjxFZHPVgg7CKzVEUkTkrPF97LyZAAUULodbLWDsSUkTp8sHdoe4jMqObKvPYAnRcscW+jxEJIvpdGX4xjlqvdg0WyRnnYDpcKfel37Jp4DyOhUKiZS76tltxuiJAfdrwvAjSn5tWv3jwmGAqEgVNMdMBaMDW0wBWRTIZXcmye+40V98hxwuOL/dS767kw8efX3H7xVgvbODJAQRNT0v4YMPvfw47BguRHS9EDw+44AnESo1DB2ckUIzN9G9BjbuIUB4u4oCUzv5k1RtG4ftk8Tog+b7sGc3c499R0OqijHBvQtghhESZSd0/GUmpt07nLjykILuw2k2ZwhOYMq3dVYCxdl4QspaHO/wBtk99bMuEzrd9W2+1u/ZXCcwdBfs1LtsFeaS54e3lowYLatgicLz4df4HSA88kgTQE0VpbHBh/SeP+9BBdVElgO146bbNie4eFTwmfDgSlUVFr56sjsm55mQIGQ/OXtowZyBsb0SIAKvGtAJzOkmsn9wRPqH6Kl13FUnpiW0Ox7pAIe4R2vG1a+hwwB2nJEMuSJ5aMFVuXZoroSIAuBl7X73jwAud3y6hCSNMM/wB9eqN8+ClPn5z89WAb7oLpEpZzxvH5ZSJtLsMAVLxTlc7kzhdlpXCg8qJ00bOOb8dEQuRHf7Xp4oRzF82AninZC9DD/EftKpzldlqDe0J56HCeJ+7hNUtUbbbdCEWEk0KYDnLS6NRb9hCG8465EALjiFQTJ4IdMfRgyBBLwdWmMgO6a+bWUMlByyZPaIYJdR4agrVfhmOLOvP/AMWBR+lPNObQhmU/XBuqgKpgaUuTRT4Mk/U2C88MxPuedwe68m0UWDxOOEhUKGo9ORtUxuwl6HEBmEeGF6tvdmiB5yQkdZftVuoN7M8hEpGl3TuZ9zDK7sN84466BzzvO8JulV+aeed4sC30Si5jEUH6tJtCJs8qgagdPfH8FxCR+cP1eDLGFIFcknhaXQIxHKSXKUgcBLGt06IM1HWnpyvFmtoiukq6CBgCVN1uoIJQkkHDG9LkwF21yQ+Me1+TKP4Z8sL9eaWEXDln+b82UivIoQTPW63UEo0Ik0XGl6XX76NZTPT9Y4e6FEUEhDnjel0kgmam/g3UBQHjl3+GZdMhJZ63ebBddkoUJfpeDcMSUzp7Z53iwNQ3hQ9LvtNuxwpB1SfLnctGWhPoPk9fa6MR2KpXHnl+7wAsWsyiDBf3+dWzG0bo+rEL7slenlTWQ9Ojat9zicM/zh66/LShQA66rq1863YYF4SOAOS+0Eknyv3bzveu3ccV56Y4icUCUHk2w8T7R9OHwg/fElPB3EmqBsVtJBQ1Lsgolwi0YFnXCHlnUSXX8M9xZgLjL/yYDvEhe4QAXssVybv0SZznPBgVdJmBjrXryYgiEySdVXAYd5sF990GSSxm3HSQpuemTAfieIWfdtL4b3oAPpP9CcyR83hlnH1KGigHA9GLwIdAqcmD02GQSmYynd6lh10KfifprYk2S8L7SRFEN4/aXZDosugbWQhMhTpoV9V89WAsZcFTAcNML+WVjuyU5jC70VW45+2dEzw/VoycQF5LuYHlijAP6qPBfTJK37IfaDQ0XKsv1eNdvjZHi79lXcPjuaa6tRRI8cOEvu6FMkSiyvBGDWuxjjVMBaXhJiAlZ05Yy63miYaFvZ/iCTQ0Qqq0rnasy5F2x950zDpNMEnWeR9dWC82iAkU8K8MlCIhmt/lmnnPLFLvoAdyEg+6prd1GjRdKGna+fnqwQ4SZT7Xfdgicjz63aSZ1x4Tz6Tppl7YIykWKZkia352rBFx0Dn20uyxg7Pthd9VWffkvv09LRmn5Y4YHP8AQ8tGCv37vb+nLlCqrSkkrfow3vFkIOA41SS+vv8ALZfxZtBMcjABJjObUZiSTMZdfhgs947wejRC/NcAshpf4ZaHFJIBVBKU65eTB2d9K9kYgKTAGOElmWBl3aCHkCoDLAyMlyo3XngTNFaDky+FVaHhrMVxSfpoxHYpT/8AXswVT50OrFBeQ1Sx1YKpVL0aYElUd8MWBiG6XSKnEc9WnE6rPHyZUxQkq+owabh5MFluePwRXXlK8Qxw6Yzb0XZ4s5Tz6XYbyoPzwWR7N6RujbA/DdeH+KGeIPetqwWUSZ8qHNL+WiAK4a90E75K3HHpYjKfS/ibCj7U646rxQc7y9MUBBiL9yrTl+b7MptcEcOazpc7zaD28YacRfRJhT7dbmiEbxPAePCjxBqcGBXY9jHGXj0l1oOv6bQbM5gi/tM7QYo1VF3rAcC8U8gZrW/mTT2TxHCeAAeRM5etb1IC6D5RPb83PVhPgBTJdPfv6aMq9vJwBeMEc179rksRtrr1DJVvvc0Bhx5CnmhlO7VgRX6gJgfe8OjcfNUw15X+EUbjyvTKTlPrfzJggHaLibv3Zs1zQarjfU6sJ2JRBTzwn5/qbSEVXk9KXK5KGH8VukRSoqBpg1FxkI2j8aAGPWrouk75NmXpsDMOIEOkk/GNW79SXlXCwwAMEmcbq33EUTPTmwNwIgBmBRK5s0rxmleTI7O7TE/rBrZ9CSUAXQMFEXZrjSdci3xcqbVObQijl3nXFuIoSmLAeGDU0kPRmIkVRIyy0HJk4QAH3GmE6sYS5ESFcebBNx8jGo5Uza98LbdwxC4aPU5tnXTJR2acOIhGBv3YPUYamWQTnd5MlvXZvqOoKY3yvEL+Gt7/AFXeElHx5igN/lrl99B8m8LwIZx7w86XQFe+2ZBJsYZfKr+5QHlde4csZ3eWkjvAL1Um+V0yu9N5PuPJIjUUwkjAq9uR8kq9jXNmXdyCnEStbv2Ncd+P0QVyZzYd4vk1GiC78gsD4fAC8ZU4KbvsHZi9DKKUnK793/6ocImCcEN35qxX+I8lu/0FpB2sY97v0b57aAZitUwu9Wr4RPCnteIup+/qABgLxv4YLX+oR3DFb53gz2xwSRNFOV36VW6Ib0R7iSVBfM3VtGBOcknM3rdQ848Vvf8AuHx/iBjo2fVZp5s9vjbBEjRH83jXLBlYkKSjHQsAXCmM2IHipI9WlEhBA8OsvSbQDuOCowG2YTAMtcJ5lrZ3aJSJTmWrXYtDhJZNZQ4agFDMA0LBRl1KhDkQxBCqilJ4SDQjxOJ5cfVoceCyYOkevoxC+t5tAROE0HmahuvPzNJjK0YPgUPMdm+dCN0RO/JW+cBJ/FGDQeD3k2gTkhrjdybcPlZYXf5RvPvDsQOx3FoCl9W9BeP215Uu8lYIvQRkLvD5ao23cP1CFNAnK7wa4eiFfu7LeXpoy+17WBQoaos8/U3Ngz8Xw4BR4reDRg7m4UIevK9cGNtG8fuqJyvpaM27tTtMfz8gftGBSHsB1Q3f6ab8AOnIolbF82PtO1OpIprfW1ao2reCkqVkc7FB5aMDMWOJ1GSIycN0xHkBKLhX1ZWE69ENZX5tp917GABgCOnnpaMFtu90OOh1JAe1/qTT31tYcgxHjJHcsUu0SUN1DQ97xtWzXj/bQHBCBm8hPICUhrdWDDO/cadGsoZHAFExTKSVHJqyDIq1g4+QBwoT17MAozhVSKzQSYcF1CJLorOB4FFbv03eILTtTBWADrpBIIqAn4RrCGCgQhEydPniywh8TqippKSc2uYGxjhdV4goFGRSjBkIjyFhhcvjq0ow+48268MBPkwTVQE+MWkAewY0HYSXeLIzWgGDG4PuL0iq4FFtGAH0yURjLL0Q2rHQgEo7PTOfRhukeujAl9YuvAjAr2b0/d20ccNx7MA9/wAt5hFGXo298GR+KDwrN0kVS75gL5+GDJJnSd1tWzu9d2xA8UV7ql311jrtJUmPxljdZPuqZhOZzu6APOYuzvATdKrjrZZV2I8qhZatudvhgrIetLurZ+NDcWTqCeEvS/IhUvPvvgCeAyZvYdg+77ru9Gf6cSJEuXt1F0s4EFACLud1AMLZkw6XfvbQDILhn173iwIK5da0ndo2KWl3qwSffAdwu7Ded+KNu+rGJUoJDkG1+/Nt4IRKzwu/ZvOS8pKsE4DqlmnBKjBhuswKasEXn1lNpR6LlKuYb5xwSpNmHoILqSmDd/hgnsMZXQCUAWiaYtfQpug6DF72DZXYHaurji2o2eG7wu8h/F3LUsGb2Tcrz03iACF1LPQ9mhw8FOZ+L92JtW0nA+94shF2gBVuTBzbdtWSS7SPITZcRFkF1wTl5Bl33+IlSPNmocJBgpBPTW/dg6CcKc71YcWJzox4bmHsjAiErRAJIjAu895NovBu2F2JwmhCdtGzsTkz+6Yx+q7wg5AMHrkPAic7lfokn4ZJNTTDX8XNVdgEUOuguIU/yF2dWaBf/wDjPcZayF4IwVm0wTORpfrYk2f2rYyH9AqE87/bap6E+9/uyZyPEM7/AGy0XdkU1cAyV4DBL00Vgo9ng5z797+VszClyzu+yOPbsiSJ4B/1Y3dGlF2J9ZvODDE3j56sCRdlS7uqieKO6Xpfk1j/AEiAj6gpgLwTy0at3nDDkMvPPvIAsga2tqwY7xVtZJ4RRbv1aggCcjLVj71icTxmuKtHZYacmA8N3H3AYsIc1YTrunkx3HZTTSRvv6MB4brpBVQQPtARF16LNmNkdWU5BJqOt/lgOgASM+TPwKS5FXZelK2rBTbQQ7EINc8xg2w2CAsKGTXgdxOQbKb5gI8DgdD6lvUNx7pD+zQHlP3QoZqMXAf8WDyzaiFKLSWrJxYkkubS2uLoL9GTL8mBhx1TkgzZmH/laYstDhoOzNQznyEmAm1PIhFTWassQvaw0ogmg8hm3ITyUvqwAiOIOrF3aUiuE/5BhRsW46+QmasHtWxujhB4niEzu+jNO7MF/ufPIpO1p8pQ7kiQ3wEGAzGtbr20cCE4DTzS76gN3ZHP+I8z+crSbEedcAElwmtqt0acOC5053fZuRA6BJ3/AO35vzAD2iPDkUAzkLF6sB/anFNB0vTy0Y7xckABet/Pz5ChAEXO78gSO2OD9HP8XNsZ4u339R36bkxNZIp/FbDaffsaJwvCG6TVTX931803tEQgfyXLG7yCrdeK5ln9kcmBnrLlefNkdncVT7dWd2Z0A97DAYuo8RNG+mv5aTon2wab0HNMcJ4dMmCcGHjy6XcmsNjcJUEyxNzvNlIQCfi71kzezwlIpOUwgpzvPFg+3zsoehKKuzrnq3oXh4PDZdnmf9GHgf8AAatjouxh514VlNR6JWYFoDvPD+0OjZdnCPf6MPP/AAGjB4RGiFZ5dmjs7gN1m1htG445MoUjT7nP+5pwd0RXBN2SKZu882AT8I1mF54D9MJ4m/NrB6A+R/bJU/iw3tgfeo6pyUY9WBKIMU82+GvqzrmwvoTwqP8Ap110bjmxPgLwymn9vywV5dv5YTzndnn9jfFXfMNJ7c+0E/6dE/k5/wBzBqvD20w4cNwmK9xEBXXZocbs6jZdqMR5IcV6gqOtDzAuWE2LdkbgCuFebvy2r8KbI+Hxxuy5jngdCwX7mxx0X6mYpd92i9s0WX3k9MTO7BsS+gpNGVe2t0zVVmCh+NLM2BeLsr8jxlNBd+WV8S7e+H+B18gBKSryuvXYR9rdEgRPnlyvuuF8VxAYo4Z/aO/Vg+2LxLEc+19CNUv99slvbaDFivPYl4yVnIz6Ak10AZfY9gixPudd4p5uj1LABx1Bh3Zl13v86s05ueMR/p+bv/cx3N1RgP8AT83PlgBDdwkpDTc1ympu+zNwd1xpK55un3Yx3VFoBOn8fnnc2BOHBxUJhP2W/NmYT4deEllnpdyYr+zcMiJ9J8r+GHBRQRnhp+jc2C1EYLMKESs5przuY1u7N4QXIMJ0vuguw3QRLB0Bsls7mY7Jp7G8dJskCHwOKZ8IWRqj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72" name="AutoShape 4" descr="https://encrypted-tbn1.gstatic.com/images?q=tbn:ANd9GcRTxz3WEnZvS4C8fFB0AiqWOPHZl33RJJUxP5uv_Vo75Q9ZnzPWDQ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74" name="AutoShape 6" descr="https://encrypted-tbn1.gstatic.com/images?q=tbn:ANd9GcRTxz3WEnZvS4C8fFB0AiqWOPHZl33RJJUxP5uv_Vo75Q9ZnzPWDQ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5842" name="Picture 2" descr="http://petris.ru/images/geroi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357166"/>
            <a:ext cx="5000660" cy="614366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000628" y="357166"/>
            <a:ext cx="414337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  <a:latin typeface="Arial Black" pitchFamily="34" charset="0"/>
              </a:rPr>
              <a:t>Лёня</a:t>
            </a:r>
          </a:p>
          <a:p>
            <a:pPr algn="ctr"/>
            <a:r>
              <a:rPr lang="ru-RU" sz="4800" b="1" dirty="0" smtClean="0">
                <a:solidFill>
                  <a:srgbClr val="C00000"/>
                </a:solidFill>
                <a:latin typeface="Arial Black" pitchFamily="34" charset="0"/>
              </a:rPr>
              <a:t>Голиков</a:t>
            </a:r>
          </a:p>
          <a:p>
            <a:pPr algn="ctr"/>
            <a:endParaRPr lang="ru-RU" sz="4800" b="1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 algn="ctr"/>
            <a:r>
              <a:rPr lang="ru-RU" sz="4800" b="1" dirty="0" smtClean="0">
                <a:solidFill>
                  <a:srgbClr val="C00000"/>
                </a:solidFill>
                <a:latin typeface="Arial Black" pitchFamily="34" charset="0"/>
              </a:rPr>
              <a:t>Герой</a:t>
            </a:r>
          </a:p>
          <a:p>
            <a:pPr algn="ctr"/>
            <a:r>
              <a:rPr lang="ru-RU" sz="4800" b="1" dirty="0" smtClean="0">
                <a:solidFill>
                  <a:srgbClr val="C00000"/>
                </a:solidFill>
                <a:latin typeface="Arial Black" pitchFamily="34" charset="0"/>
              </a:rPr>
              <a:t>Советского Союза</a:t>
            </a:r>
            <a:endParaRPr lang="ru-RU" sz="48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214290"/>
            <a:ext cx="871543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</a:p>
        </p:txBody>
      </p:sp>
      <p:sp>
        <p:nvSpPr>
          <p:cNvPr id="13316" name="AutoShape 4" descr="https://encrypted-tbn2.gstatic.com/images?q=tbn:ANd9GcQxn6tckAdtscF9Kklnoy6k4Dk4hLjK1IljQfsrSoD4fbBnD_Z13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74" name="AutoShape 2" descr="data:image/jpeg;base64,/9j/4AAQSkZJRgABAQAAAQABAAD/2wCEAAkGBxQTEhUUExQWFhUWFxsZGBgYGRoYGBoYGBocGxoaGhcaHCggGBwlHRgYITEiJSkrLi4uGh8zODMsNygtLisBCgoKBQUFDgUFDisZExkrKysrKysrKysrKysrKysrKysrKysrKysrKysrKysrKysrKysrKysrKysrKysrKysrK//AABEIAQ8AugMBIgACEQEDEQH/xAAbAAACAwEBAQAAAAAAAAAAAAADBAIFBgEHAP/EAD8QAAEBBgMGBQQBAwEHBQEAAAERAAIDITHwQVFhBAUScYGRBqGxwdETIuHxQhQyUjMWQ2JygtLiIyRTovIV/8QAFAEBAAAAAAAAAAAAAAAAAAAAAP/EABQRAQAAAAAAAAAAAAAAAAAAAAD/2gAMAwEAAhEDEQA/APOhFKVXpeTdL61PKTBecNOoC5/hooQJ9psDiBbLdcfKSUoMllVkobykZKzUGZIGAWsywfBcvL2wb6PF+0Ccsfbk3z5JwSead51Y2zbBEffDgdUgznLvRgFDBqektGYhwXnj9oJM6O1strN3+FnHUejPcX/ChAXnUtotmhw3B9oDrtKBe+V5qGI2Hw7tD0+ETEuJBPS82tHPB0YFeNx1ZTJJ569cOzaeLvN0EJaD0ncm5/8A0FLrz39qjMFCokk53NgzkbwjEdKh9wzm71un5ZX/AGYjB/iR1CtCgCTQTxvFto9tzvAXh9oAFdcAhyXpo1VA36Y75dhgoClJfuY1pogY3b90xXBxFwyJ1TLGkrk1THdemoKgT/V+7erze/vepQJjSU9D56tVbz3JBikyQlVIGAznKo8sEQPNREIoTNpuxCi4lQdJgtcbd4ciQiUHEME61BalDnCoLtRKZkcDrJgI5FmCRKeF5N2JBIQESIUfLBefJFAlcB+cmjEfUCqc1YHBESScjr0LSET7LlnJL8mVeQiVRrn6tEvoNcJpYYGn3wQ6qrPCSUDBfK0F1aLoms6Z5NJ0uuhSZ4IQlZr5ME3Pa7saTZX/ALHZ/wAR6f8AO2YqB3E7RrzZnjwO0/tGIy5MGZfdQyaDwVM+zNvw0JVaYfPJG5EcymUmt52rBCC59pKZTTKoN+zQclMV6sZyH/HUY3qz+w7EpC5pfa5MBdzblMVX3ykOpJFeSybWbNFhQIZedADshLE+tfTNGqN+7wDsGHChUKkpjP1l5nFqLee1F7hcDxR13MAK9y0x9mDTxt9gqR/GirMn2qym8N9kuDMqiZqFXyr8NmXo5H2zurc2uJMBaAXrUsFu7vAgIpByPMonVbVuwdqP8zJewFAl9mqN4OjjCPl4IpKJMik6t87tIDsgRnrhjjNgut774L5Dv8SVosut9Wa3Xtwcc4hIO0lPHsSpPLq2VfJAPY4zOirmxxtRDgcGM8LleDBqnd6PIVVSJTopE6zldGY2XeX2oSVHSevn2OKtk4W0q+s5ZnAYZDEtLZ9pLz3EplUKM6/pg1e377chQ/uUvkfaBOWoRKeWiNSvb92eMjsaGQf8h741aqMb6kR56qKgwkPlqmI7XLFU8hiwaDee5+EccNIkPMBSBiCjVP0S66CR9pVKTII71a58I7wLn2PKXXykwou8mst77mcizhyeH8RTE/NqgZaHESSSNZCg15N9CipMzBWSAk9wZNKNBeC8TpBB4ZyH5w6Fh8WQKjI482B6I4FJKrL+KBeV1zZV9C9Kmv6pebEfiF4Ok5zKzOE9Py0XAgVM55LYYJF9U0yBbQ7KvA7P+Izy5tmg4AqLhQyN/LXuzxhwuywGeXJgpk4lwA5r36N1+JICQlPmP3gzDsPmFy5cpcm49CKCSTWnKcr9GAmyQgSTJRhRdb/bewR3TEIEwHUkqrMk98vlktqj/TcJQqQgPO7wr90xkenUiqsDu2n7A8gRSEVUSoIapjCYewPorX+1QDMAVK2EvyZSNuh8ujhce9p6X7sFS8ZlSNJno04pOhyTOyzzu5YqKHDnQ4XeIhsryzcMnToQmNJ1YFH3jSTfPvGQz/dGLFhB4AzpNB2U5tOHsTzw46gd1Xz6MCj7xkSx4MXir0AGeXQNx6EpXhJArr2bkJ7heVJKqcsJhgYc/u4BI0KrXm0ocDgJUcTpyUSWZB/dWG7D+9EeUhR1p6sxtpB+0vEcAIdBnMvTV4VwmMurAtsEXhenkcBjkwA8oqlT31aTjjxweJNcf2w9ohkGYYGIW1PBx0LRUQAELVSJnJrA72KumhwmaZLlJqJ10zqqZMxDiiX4vFg0W0xxHBL3+oDJ4XrdGqHowBIGtZ9cvZju7UAKSNKZAVoe7BjQpAznX93gwDcSoTLymRq3Ib/abAhRaaU6/gsZ8GfmmDAepK+mVGuYEN3hd/toMNObUodCVOuummLX8JxXQQUBAQLTSjBCJs9AqEhTOSn9tz+kCgKRLzW7mzESErxE6dDyPO8TF2CAAjx95G7kwUm/Vk7lgvfRq/ZYamV5NYb+Kh0qs5/tu7lhqZBaBU8iwbDcO7yQr6EAUQk9F0vFtFD2UCaIVyp5e3wyu7oaAIUB9s5e3TAWEKMpUE8IPdChqcxdWAf0Urjp7crxEY2yOvICJUpKvyl1M68tZVoVGk79iR5BOYKjHHvfoFNH8PQkH/poFWQQ9053QDvh+DUuKV6IcOcwV/bX0faMDVPtU+688vmMOJiQVX2Q+V4MGb2nwzDLxR1JUC3fRq3aPCn28Lqh4kzz8+d02USOChNcZ/nlcxHjCKRlj+b9QyMHwi67wqSSRVJBNb+WP9mHFnTNJnphfIajaYioHV4QAAp78q3hxx+ad55UxzW5kKeBuaFDo4OZCmn5z+Wr98bohxYaOOgP4IOvtl8No3nAT+b0uTKxHJFE4gVAWdKVW+rB5ltWwPwXi6+7IkTrTLSfo1eBK+jer7TsYiuTA9bxbzjfuw/SfI6jkwJfVKCYIWhMwTU9gJtYcRMMiSE+mIxq1NxKpay2AGRlIHzLAF4qcBOTQdeLd2kT5Nxx1f0wHdLX0AnhdngMdObZ10J8NpNleHA7L+IzyYLKMkiigoBzu6ALvxUJCJRAMrn+ZsSK7gDJar1Xv76sJ0OkJRBXPnfkwVO+nVcV3/Kd4M94OgAzOBstHebo+mRjjJfZW54NfV553l73ZYN3BdKypREwX4vElUzzzA/F+TDhkJqAUIIlYRmIIkKrjzX5tZsC0KMZ88Rha3NjfXwkorJbvr3gFNK8/wALcm65sxJx/FkWiBHjGJ8r1uhnftWl18rxaH9MJ1lTvz52qwcdK8s8v0lyYOvPBSorimXSV8m6HVqfK78vuA9b1vzYv06Era/BtVAfAF/GV3iGOAnW8L7AHcfWpTmmEs9R5dARDPr52DaqEYcUYFUzHvyvE8fCCVZeY5X5NFwkZoRpdLoGIZjtjP8Aa3iwRBCJnd2RlvGWxq6HhWkrv11YckgxzT20ao8WwOKA9oVnRBYtEDy18TPPNmtiiJIY9KMpFE+rMbIFeA06MH20k8TxODThAEL71aG1Tee5tFx5gNDDaCBE+12QoMdGz0ObzaDZ3kddCGgwOXNgtYiGs5+12jKxiq1UyKXfNnYp4SDOdcMeetzRDaSHTJSO13hNg6/jJeaSW7mwPCxLkZ7lqxA991UHU3g0NzDh2kVzvswbmC/oOxzrfqzDrqVRORJ9LGjKbMqic54imPkn6RmHHp4yv1tWA30kCy87vNiceSa9rtVVfilDOvK6WjcCgXVe+VowFqcFK+2d+SdLswZJoq/Pb1m0H30ICnnjdbVhxSVFUxp+qWjAeC9oKWbw0bpeBqnn2vTRhwhzxvvatx4EBStdE/GPnqwdjCQRFu7KjjHhRU0loBfwjfP1FUAU0NbFo0Yz6mdB64csbVg5DISYHRTrfywXwoklLwS8mm6926CXwifpGJ9MgAznfOtqwShOUVDLVl96wQ9DfGY9uWtzY+RBIHS6WisYBKhapIJ58x5aMHjO3weF85L+fRi7E6k5zp6Nd+MthEN9c8KVx1mDatTQYiQyJIaTvVgBHdUkjn3aLgSuVS3z6Ydm7Dh0AmuDAeHD0Jym1tBcHCJ4D0/5WrnoTpSfNfgTzaygu/aJmg9GC8fImFtJe11qNokVWuv4zvBnH4yKPP2atiPKvNgbgOcX3E4onTG/w1AdBjOfbKY0v8NDc+x8YJVHQapfo17C3aHUeE+GeFbS6BYcIdm8R5yu9KDefiqHDJ4fvOn7aPiYxIh4HJApPPBL/eef3GRMp5sFsPF5JnDRcirGg+LYeII6flszGguOSLw8+zLcLqnlgweg7NvtyLJx4SwLWTkdSCt0bzHYtnIfBGBBxbYbuefITOSBg0LsYAYXPNhbRt7rrqvZpW76LWvOPYSXzxuw1Bv2M8UBMqpiJpPK+gP7x8T8JPANAnZatT7T4hjKo+3t5Xk1c8VKmg5tCLFdp+fNgbd37tC/3G/y1rsHjB8SiAEZ3JqJyJDp5ozbmwuxEDpBkefa/Zg9D2DbHIrqukFKzOes7GjNvS5czd82xHhrYn3Is6JMTOied4bN14oAmCUl2SWF1DNeOYSwXTJRLv5XybHvwR9J0zXHHNt/4i2UvwSoNF7G7k2a2PcMaLwyR0c8/wAm5sGfjwUOPZLxaTrhzT1ujbGN4QdDpLz5XUIFOFZ1uhy+3bC9BfLjxFZHPVgg7CKzVEUkTkrPF97LyZAAUULodbLWDsSUkTp8sHdoe4jMqObKvPYAnRcscW+jxEJIvpdGX4xjlqvdg0WyRnnYDpcKfel37Jp4DyOhUKiZS76tltxuiJAfdrwvAjSn5tWv3jwmGAqEgVNMdMBaMDW0wBWRTIZXcmye+40V98hxwuOL/dS767kw8efX3H7xVgvbODJAQRNT0v4YMPvfw47BguRHS9EDw+44AnESo1DB2ckUIzN9G9BjbuIUB4u4oCUzv5k1RtG4ftk8Tog+b7sGc3c499R0OqijHBvQtghhESZSd0/GUmpt07nLjykILuw2k2ZwhOYMq3dVYCxdl4QspaHO/wBtk99bMuEzrd9W2+1u/ZXCcwdBfs1LtsFeaS54e3lowYLatgicLz4df4HSA88kgTQE0VpbHBh/SeP+9BBdVElgO146bbNie4eFTwmfDgSlUVFr56sjsm55mQIGQ/OXtowZyBsb0SIAKvGtAJzOkmsn9wRPqH6Kl13FUnpiW0Ox7pAIe4R2vG1a+hwwB2nJEMuSJ5aMFVuXZoroSIAuBl7X73jwAud3y6hCSNMM/wB9eqN8+ClPn5z89WAb7oLpEpZzxvH5ZSJtLsMAVLxTlc7kzhdlpXCg8qJ00bOOb8dEQuRHf7Xp4oRzF82AninZC9DD/EftKpzldlqDe0J56HCeJ+7hNUtUbbbdCEWEk0KYDnLS6NRb9hCG8465EALjiFQTJ4IdMfRgyBBLwdWmMgO6a+bWUMlByyZPaIYJdR4agrVfhmOLOvP/AMWBR+lPNObQhmU/XBuqgKpgaUuTRT4Mk/U2C88MxPuedwe68m0UWDxOOEhUKGo9ORtUxuwl6HEBmEeGF6tvdmiB5yQkdZftVuoN7M8hEpGl3TuZ9zDK7sN84466BzzvO8JulV+aeed4sC30Si5jEUH6tJtCJs8qgagdPfH8FxCR+cP1eDLGFIFcknhaXQIxHKSXKUgcBLGt06IM1HWnpyvFmtoiukq6CBgCVN1uoIJQkkHDG9LkwF21yQ+Me1+TKP4Z8sL9eaWEXDln+b82UivIoQTPW63UEo0Ik0XGl6XX76NZTPT9Y4e6FEUEhDnjel0kgmam/g3UBQHjl3+GZdMhJZ63ebBddkoUJfpeDcMSUzp7Z53iwNQ3hQ9LvtNuxwpB1SfLnctGWhPoPk9fa6MR2KpXHnl+7wAsWsyiDBf3+dWzG0bo+rEL7slenlTWQ9Ojat9zicM/zh66/LShQA66rq1863YYF4SOAOS+0Eknyv3bzveu3ccV56Y4icUCUHk2w8T7R9OHwg/fElPB3EmqBsVtJBQ1Lsgolwi0YFnXCHlnUSXX8M9xZgLjL/yYDvEhe4QAXssVybv0SZznPBgVdJmBjrXryYgiEySdVXAYd5sF990GSSxm3HSQpuemTAfieIWfdtL4b3oAPpP9CcyR83hlnH1KGigHA9GLwIdAqcmD02GQSmYynd6lh10KfifprYk2S8L7SRFEN4/aXZDosugbWQhMhTpoV9V89WAsZcFTAcNML+WVjuyU5jC70VW45+2dEzw/VoycQF5LuYHlijAP6qPBfTJK37IfaDQ0XKsv1eNdvjZHi79lXcPjuaa6tRRI8cOEvu6FMkSiyvBGDWuxjjVMBaXhJiAlZ05Yy63miYaFvZ/iCTQ0Qqq0rnasy5F2x950zDpNMEnWeR9dWC82iAkU8K8MlCIhmt/lmnnPLFLvoAdyEg+6prd1GjRdKGna+fnqwQ4SZT7Xfdgicjz63aSZ1x4Tz6Tppl7YIykWKZkia352rBFx0Dn20uyxg7Pthd9VWffkvv09LRmn5Y4YHP8AQ8tGCv37vb+nLlCqrSkkrfow3vFkIOA41SS+vv8ALZfxZtBMcjABJjObUZiSTMZdfhgs947wejRC/NcAshpf4ZaHFJIBVBKU65eTB2d9K9kYgKTAGOElmWBl3aCHkCoDLAyMlyo3XngTNFaDky+FVaHhrMVxSfpoxHYpT/8AXswVT50OrFBeQ1Sx1YKpVL0aYElUd8MWBiG6XSKnEc9WnE6rPHyZUxQkq+owabh5MFluePwRXXlK8Qxw6Yzb0XZ4s5Tz6XYbyoPzwWR7N6RujbA/DdeH+KGeIPetqwWUSZ8qHNL+WiAK4a90E75K3HHpYjKfS/ibCj7U646rxQc7y9MUBBiL9yrTl+b7MptcEcOazpc7zaD28YacRfRJhT7dbmiEbxPAePCjxBqcGBXY9jHGXj0l1oOv6bQbM5gi/tM7QYo1VF3rAcC8U8gZrW/mTT2TxHCeAAeRM5etb1IC6D5RPb83PVhPgBTJdPfv6aMq9vJwBeMEc179rksRtrr1DJVvvc0Bhx5CnmhlO7VgRX6gJgfe8OjcfNUw15X+EUbjyvTKTlPrfzJggHaLibv3Zs1zQarjfU6sJ2JRBTzwn5/qbSEVXk9KXK5KGH8VukRSoqBpg1FxkI2j8aAGPWrouk75NmXpsDMOIEOkk/GNW79SXlXCwwAMEmcbq33EUTPTmwNwIgBmBRK5s0rxmleTI7O7TE/rBrZ9CSUAXQMFEXZrjSdci3xcqbVObQijl3nXFuIoSmLAeGDU0kPRmIkVRIyy0HJk4QAH3GmE6sYS5ESFcebBNx8jGo5Uza98LbdwxC4aPU5tnXTJR2acOIhGBv3YPUYamWQTnd5MlvXZvqOoKY3yvEL+Gt7/AFXeElHx5igN/lrl99B8m8LwIZx7w86XQFe+2ZBJsYZfKr+5QHlde4csZ3eWkjvAL1Um+V0yu9N5PuPJIjUUwkjAq9uR8kq9jXNmXdyCnEStbv2Ncd+P0QVyZzYd4vk1GiC78gsD4fAC8ZU4KbvsHZi9DKKUnK793/6ocImCcEN35qxX+I8lu/0FpB2sY97v0b57aAZitUwu9Wr4RPCnteIup+/qABgLxv4YLX+oR3DFb53gz2xwSRNFOV36VW6Ib0R7iSVBfM3VtGBOcknM3rdQ848Vvf8AuHx/iBjo2fVZp5s9vjbBEjRH83jXLBlYkKSjHQsAXCmM2IHipI9WlEhBA8OsvSbQDuOCowG2YTAMtcJ5lrZ3aJSJTmWrXYtDhJZNZQ4agFDMA0LBRl1KhDkQxBCqilJ4SDQjxOJ5cfVoceCyYOkevoxC+t5tAROE0HmahuvPzNJjK0YPgUPMdm+dCN0RO/JW+cBJ/FGDQeD3k2gTkhrjdybcPlZYXf5RvPvDsQOx3FoCl9W9BeP215Uu8lYIvQRkLvD5ao23cP1CFNAnK7wa4eiFfu7LeXpoy+17WBQoaos8/U3Ngz8Xw4BR4reDRg7m4UIevK9cGNtG8fuqJyvpaM27tTtMfz8gftGBSHsB1Q3f6ab8AOnIolbF82PtO1OpIprfW1ao2reCkqVkc7FB5aMDMWOJ1GSIycN0xHkBKLhX1ZWE69ENZX5tp917GABgCOnnpaMFtu90OOh1JAe1/qTT31tYcgxHjJHcsUu0SUN1DQ97xtWzXj/bQHBCBm8hPICUhrdWDDO/cadGsoZHAFExTKSVHJqyDIq1g4+QBwoT17MAozhVSKzQSYcF1CJLorOB4FFbv03eILTtTBWADrpBIIqAn4RrCGCgQhEydPniywh8TqippKSc2uYGxjhdV4goFGRSjBkIjyFhhcvjq0ow+48268MBPkwTVQE+MWkAewY0HYSXeLIzWgGDG4PuL0iq4FFtGAH0yURjLL0Q2rHQgEo7PTOfRhukeujAl9YuvAjAr2b0/d20ccNx7MA9/wAt5hFGXo298GR+KDwrN0kVS75gL5+GDJJnSd1tWzu9d2xA8UV7ql311jrtJUmPxljdZPuqZhOZzu6APOYuzvATdKrjrZZV2I8qhZatudvhgrIetLurZ+NDcWTqCeEvS/IhUvPvvgCeAyZvYdg+77ru9Gf6cSJEuXt1F0s4EFACLud1AMLZkw6XfvbQDILhn173iwIK5da0ndo2KWl3qwSffAdwu7Ded+KNu+rGJUoJDkG1+/Nt4IRKzwu/ZvOS8pKsE4DqlmnBKjBhuswKasEXn1lNpR6LlKuYb5xwSpNmHoILqSmDd/hgnsMZXQCUAWiaYtfQpug6DF72DZXYHaurji2o2eG7wu8h/F3LUsGb2Tcrz03iACF1LPQ9mhw8FOZ+L92JtW0nA+94shF2gBVuTBzbdtWSS7SPITZcRFkF1wTl5Bl33+IlSPNmocJBgpBPTW/dg6CcKc71YcWJzox4bmHsjAiErRAJIjAu895NovBu2F2JwmhCdtGzsTkz+6Yx+q7wg5AMHrkPAic7lfokn4ZJNTTDX8XNVdgEUOuguIU/yF2dWaBf/wDjPcZayF4IwVm0wTORpfrYk2f2rYyH9AqE87/bap6E+9/uyZyPEM7/AGy0XdkU1cAyV4DBL00Vgo9ng5z797+VszClyzu+yOPbsiSJ4B/1Y3dGlF2J9ZvODDE3j56sCRdlS7uqieKO6Xpfk1j/AEiAj6gpgLwTy0at3nDDkMvPPvIAsga2tqwY7xVtZJ4RRbv1aggCcjLVj71icTxmuKtHZYacmA8N3H3AYsIc1YTrunkx3HZTTSRvv6MB4brpBVQQPtARF16LNmNkdWU5BJqOt/lgOgASM+TPwKS5FXZelK2rBTbQQ7EINc8xg2w2CAsKGTXgdxOQbKb5gI8DgdD6lvUNx7pD+zQHlP3QoZqMXAf8WDyzaiFKLSWrJxYkkubS2uLoL9GTL8mBhx1TkgzZmH/laYstDhoOzNQznyEmAm1PIhFTWassQvaw0ogmg8hm3ITyUvqwAiOIOrF3aUiuE/5BhRsW46+QmasHtWxujhB4niEzu+jNO7MF/ufPIpO1p8pQ7kiQ3wEGAzGtbr20cCE4DTzS76gN3ZHP+I8z+crSbEedcAElwmtqt0acOC5053fZuRA6BJ3/AO35vzAD2iPDkUAzkLF6sB/anFNB0vTy0Y7xckABet/Pz5ChAEXO78gSO2OD9HP8XNsZ4u339R36bkxNZIp/FbDaffsaJwvCG6TVTX931803tEQgfyXLG7yCrdeK5ln9kcmBnrLlefNkdncVT7dWd2Z0A97DAYuo8RNG+mv5aTon2wab0HNMcJ4dMmCcGHjy6XcmsNjcJUEyxNzvNlIQCfi71kzezwlIpOUwgpzvPFg+3zsoehKKuzrnq3oXh4PDZdnmf9GHgf8AAatjouxh514VlNR6JWYFoDvPD+0OjZdnCPf6MPP/AAGjB4RGiFZ5dmjs7gN1m1htG445MoUjT7nP+5pwd0RXBN2SKZu882AT8I1mF54D9MJ4m/NrB6A+R/bJU/iw3tgfeo6pyUY9WBKIMU82+GvqzrmwvoTwqP8Ap110bjmxPgLwymn9vywV5dv5YTzndnn9jfFXfMNJ7c+0E/6dE/k5/wBzBqvD20w4cNwmK9xEBXXZocbs6jZdqMR5IcV6gqOtDzAuWE2LdkbgCuFebvy2r8KbI+Hxxuy5jngdCwX7mxx0X6mYpd92i9s0WX3k9MTO7BsS+gpNGVe2t0zVVmCh+NLM2BeLsr8jxlNBd+WV8S7e+H+B18gBKSryuvXYR9rdEgRPnlyvuuF8VxAYo4Z/aO/Vg+2LxLEc+19CNUv99slvbaDFivPYl4yVnIz6Ak10AZfY9gixPudd4p5uj1LABx1Bh3Zl13v86s05ueMR/p+bv/cx3N1RgP8AT83PlgBDdwkpDTc1ympu+zNwd1xpK55un3Yx3VFoBOn8fnnc2BOHBxUJhP2W/NmYT4deEllnpdyYr+zcMiJ9J8r+GHBRQRnhp+jc2C1EYLMKESs5przuY1u7N4QXIMJ0vuguw3QRLB0Bsls7mY7Jp7G8dJskCHwOKZ8IWRqj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72" name="AutoShape 4" descr="https://encrypted-tbn1.gstatic.com/images?q=tbn:ANd9GcRTxz3WEnZvS4C8fFB0AiqWOPHZl33RJJUxP5uv_Vo75Q9ZnzPWDQ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74" name="AutoShape 6" descr="https://encrypted-tbn1.gstatic.com/images?q=tbn:ANd9GcRTxz3WEnZvS4C8fFB0AiqWOPHZl33RJJUxP5uv_Vo75Q9ZnzPWDQ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4714876" y="428604"/>
            <a:ext cx="421484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  <a:latin typeface="Arial Black" pitchFamily="34" charset="0"/>
              </a:rPr>
              <a:t>Зина</a:t>
            </a:r>
          </a:p>
          <a:p>
            <a:pPr algn="ctr"/>
            <a:r>
              <a:rPr lang="ru-RU" sz="4800" b="1" dirty="0" smtClean="0">
                <a:solidFill>
                  <a:srgbClr val="C00000"/>
                </a:solidFill>
                <a:latin typeface="Arial Black" pitchFamily="34" charset="0"/>
              </a:rPr>
              <a:t>Портнова</a:t>
            </a:r>
          </a:p>
          <a:p>
            <a:pPr algn="ctr"/>
            <a:endParaRPr lang="ru-RU" sz="4800" b="1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 algn="ctr"/>
            <a:r>
              <a:rPr lang="ru-RU" sz="4800" b="1" dirty="0" smtClean="0">
                <a:solidFill>
                  <a:srgbClr val="C00000"/>
                </a:solidFill>
                <a:latin typeface="Arial Black" pitchFamily="34" charset="0"/>
              </a:rPr>
              <a:t>Герой Советского Союза</a:t>
            </a:r>
          </a:p>
        </p:txBody>
      </p:sp>
      <p:pic>
        <p:nvPicPr>
          <p:cNvPr id="36866" name="Picture 2" descr="http://3.bp.blogspot.com/-ripmSXc2lWk/T2dO6H7O5qI/AAAAAAAAAc4/D3VFjdZL9Hc/s1600/Zina-Portnov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4429125" cy="6353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214290"/>
            <a:ext cx="871543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</a:p>
        </p:txBody>
      </p:sp>
      <p:sp>
        <p:nvSpPr>
          <p:cNvPr id="13316" name="AutoShape 4" descr="https://encrypted-tbn2.gstatic.com/images?q=tbn:ANd9GcQxn6tckAdtscF9Kklnoy6k4Dk4hLjK1IljQfsrSoD4fbBnD_Z13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74" name="AutoShape 2" descr="data:image/jpeg;base64,/9j/4AAQSkZJRgABAQAAAQABAAD/2wCEAAkGBxQTEhUUExQWFhUWFxsZGBgYGRoYGBoYGBocGxoaGhcaHCggGBwlHRgYITEiJSkrLi4uGh8zODMsNygtLisBCgoKBQUFDgUFDisZExkrKysrKysrKysrKysrKysrKysrKysrKysrKysrKysrKysrKysrKysrKysrKysrKysrK//AABEIAQ8AugMBIgACEQEDEQH/xAAbAAACAwEBAQAAAAAAAAAAAAADBAIFBgEHAP/EAD8QAAEBBgMGBQQBAwEHBQEAAAERAAIDITHwQVFhBAUScYGRBqGxwdETIuHxQhQyUjMWQ2JygtLiIyRTovIV/8QAFAEBAAAAAAAAAAAAAAAAAAAAAP/EABQRAQAAAAAAAAAAAAAAAAAAAAD/2gAMAwEAAhEDEQA/APOhFKVXpeTdL61PKTBecNOoC5/hooQJ9psDiBbLdcfKSUoMllVkobykZKzUGZIGAWsywfBcvL2wb6PF+0Ccsfbk3z5JwSead51Y2zbBEffDgdUgznLvRgFDBqektGYhwXnj9oJM6O1strN3+FnHUejPcX/ChAXnUtotmhw3B9oDrtKBe+V5qGI2Hw7tD0+ETEuJBPS82tHPB0YFeNx1ZTJJ569cOzaeLvN0EJaD0ncm5/8A0FLrz39qjMFCokk53NgzkbwjEdKh9wzm71un5ZX/AGYjB/iR1CtCgCTQTxvFto9tzvAXh9oAFdcAhyXpo1VA36Y75dhgoClJfuY1pogY3b90xXBxFwyJ1TLGkrk1THdemoKgT/V+7erze/vepQJjSU9D56tVbz3JBikyQlVIGAznKo8sEQPNREIoTNpuxCi4lQdJgtcbd4ciQiUHEME61BalDnCoLtRKZkcDrJgI5FmCRKeF5N2JBIQESIUfLBefJFAlcB+cmjEfUCqc1YHBESScjr0LSET7LlnJL8mVeQiVRrn6tEvoNcJpYYGn3wQ6qrPCSUDBfK0F1aLoms6Z5NJ0uuhSZ4IQlZr5ME3Pa7saTZX/ALHZ/wAR6f8AO2YqB3E7RrzZnjwO0/tGIy5MGZfdQyaDwVM+zNvw0JVaYfPJG5EcymUmt52rBCC59pKZTTKoN+zQclMV6sZyH/HUY3qz+w7EpC5pfa5MBdzblMVX3ykOpJFeSybWbNFhQIZedADshLE+tfTNGqN+7wDsGHChUKkpjP1l5nFqLee1F7hcDxR13MAK9y0x9mDTxt9gqR/GirMn2qym8N9kuDMqiZqFXyr8NmXo5H2zurc2uJMBaAXrUsFu7vAgIpByPMonVbVuwdqP8zJewFAl9mqN4OjjCPl4IpKJMik6t87tIDsgRnrhjjNgut774L5Dv8SVosut9Wa3Xtwcc4hIO0lPHsSpPLq2VfJAPY4zOirmxxtRDgcGM8LleDBqnd6PIVVSJTopE6zldGY2XeX2oSVHSevn2OKtk4W0q+s5ZnAYZDEtLZ9pLz3EplUKM6/pg1e377chQ/uUvkfaBOWoRKeWiNSvb92eMjsaGQf8h741aqMb6kR56qKgwkPlqmI7XLFU8hiwaDee5+EccNIkPMBSBiCjVP0S66CR9pVKTII71a58I7wLn2PKXXykwou8mst77mcizhyeH8RTE/NqgZaHESSSNZCg15N9CipMzBWSAk9wZNKNBeC8TpBB4ZyH5w6Fh8WQKjI482B6I4FJKrL+KBeV1zZV9C9Kmv6pebEfiF4Ok5zKzOE9Py0XAgVM55LYYJF9U0yBbQ7KvA7P+Izy5tmg4AqLhQyN/LXuzxhwuywGeXJgpk4lwA5r36N1+JICQlPmP3gzDsPmFy5cpcm49CKCSTWnKcr9GAmyQgSTJRhRdb/bewR3TEIEwHUkqrMk98vlktqj/TcJQqQgPO7wr90xkenUiqsDu2n7A8gRSEVUSoIapjCYewPorX+1QDMAVK2EvyZSNuh8ujhce9p6X7sFS8ZlSNJno04pOhyTOyzzu5YqKHDnQ4XeIhsryzcMnToQmNJ1YFH3jSTfPvGQz/dGLFhB4AzpNB2U5tOHsTzw46gd1Xz6MCj7xkSx4MXir0AGeXQNx6EpXhJArr2bkJ7heVJKqcsJhgYc/u4BI0KrXm0ocDgJUcTpyUSWZB/dWG7D+9EeUhR1p6sxtpB+0vEcAIdBnMvTV4VwmMurAtsEXhenkcBjkwA8oqlT31aTjjxweJNcf2w9ohkGYYGIW1PBx0LRUQAELVSJnJrA72KumhwmaZLlJqJ10zqqZMxDiiX4vFg0W0xxHBL3+oDJ4XrdGqHowBIGtZ9cvZju7UAKSNKZAVoe7BjQpAznX93gwDcSoTLymRq3Ib/abAhRaaU6/gsZ8GfmmDAepK+mVGuYEN3hd/toMNObUodCVOuummLX8JxXQQUBAQLTSjBCJs9AqEhTOSn9tz+kCgKRLzW7mzESErxE6dDyPO8TF2CAAjx95G7kwUm/Vk7lgvfRq/ZYamV5NYb+Kh0qs5/tu7lhqZBaBU8iwbDcO7yQr6EAUQk9F0vFtFD2UCaIVyp5e3wyu7oaAIUB9s5e3TAWEKMpUE8IPdChqcxdWAf0Urjp7crxEY2yOvICJUpKvyl1M68tZVoVGk79iR5BOYKjHHvfoFNH8PQkH/poFWQQ9053QDvh+DUuKV6IcOcwV/bX0faMDVPtU+688vmMOJiQVX2Q+V4MGb2nwzDLxR1JUC3fRq3aPCn28Lqh4kzz8+d02USOChNcZ/nlcxHjCKRlj+b9QyMHwi67wqSSRVJBNb+WP9mHFnTNJnphfIajaYioHV4QAAp78q3hxx+ad55UxzW5kKeBuaFDo4OZCmn5z+Wr98bohxYaOOgP4IOvtl8No3nAT+b0uTKxHJFE4gVAWdKVW+rB5ltWwPwXi6+7IkTrTLSfo1eBK+jer7TsYiuTA9bxbzjfuw/SfI6jkwJfVKCYIWhMwTU9gJtYcRMMiSE+mIxq1NxKpay2AGRlIHzLAF4qcBOTQdeLd2kT5Nxx1f0wHdLX0AnhdngMdObZ10J8NpNleHA7L+IzyYLKMkiigoBzu6ALvxUJCJRAMrn+ZsSK7gDJar1Xv76sJ0OkJRBXPnfkwVO+nVcV3/Kd4M94OgAzOBstHebo+mRjjJfZW54NfV553l73ZYN3BdKypREwX4vElUzzzA/F+TDhkJqAUIIlYRmIIkKrjzX5tZsC0KMZ88Rha3NjfXwkorJbvr3gFNK8/wALcm65sxJx/FkWiBHjGJ8r1uhnftWl18rxaH9MJ1lTvz52qwcdK8s8v0lyYOvPBSorimXSV8m6HVqfK78vuA9b1vzYv06Era/BtVAfAF/GV3iGOAnW8L7AHcfWpTmmEs9R5dARDPr52DaqEYcUYFUzHvyvE8fCCVZeY5X5NFwkZoRpdLoGIZjtjP8Aa3iwRBCJnd2RlvGWxq6HhWkrv11YckgxzT20ao8WwOKA9oVnRBYtEDy18TPPNmtiiJIY9KMpFE+rMbIFeA06MH20k8TxODThAEL71aG1Tee5tFx5gNDDaCBE+12QoMdGz0ObzaDZ3kddCGgwOXNgtYiGs5+12jKxiq1UyKXfNnYp4SDOdcMeetzRDaSHTJSO13hNg6/jJeaSW7mwPCxLkZ7lqxA991UHU3g0NzDh2kVzvswbmC/oOxzrfqzDrqVRORJ9LGjKbMqic54imPkn6RmHHp4yv1tWA30kCy87vNiceSa9rtVVfilDOvK6WjcCgXVe+VowFqcFK+2d+SdLswZJoq/Pb1m0H30ICnnjdbVhxSVFUxp+qWjAeC9oKWbw0bpeBqnn2vTRhwhzxvvatx4EBStdE/GPnqwdjCQRFu7KjjHhRU0loBfwjfP1FUAU0NbFo0Yz6mdB64csbVg5DISYHRTrfywXwoklLwS8mm6926CXwifpGJ9MgAznfOtqwShOUVDLVl96wQ9DfGY9uWtzY+RBIHS6WisYBKhapIJ58x5aMHjO3weF85L+fRi7E6k5zp6Nd+MthEN9c8KVx1mDatTQYiQyJIaTvVgBHdUkjn3aLgSuVS3z6Ydm7Dh0AmuDAeHD0Jym1tBcHCJ4D0/5WrnoTpSfNfgTzaygu/aJmg9GC8fImFtJe11qNokVWuv4zvBnH4yKPP2atiPKvNgbgOcX3E4onTG/w1AdBjOfbKY0v8NDc+x8YJVHQapfo17C3aHUeE+GeFbS6BYcIdm8R5yu9KDefiqHDJ4fvOn7aPiYxIh4HJApPPBL/eef3GRMp5sFsPF5JnDRcirGg+LYeII6flszGguOSLw8+zLcLqnlgweg7NvtyLJx4SwLWTkdSCt0bzHYtnIfBGBBxbYbuefITOSBg0LsYAYXPNhbRt7rrqvZpW76LWvOPYSXzxuw1Bv2M8UBMqpiJpPK+gP7x8T8JPANAnZatT7T4hjKo+3t5Xk1c8VKmg5tCLFdp+fNgbd37tC/3G/y1rsHjB8SiAEZ3JqJyJDp5ozbmwuxEDpBkefa/Zg9D2DbHIrqukFKzOes7GjNvS5czd82xHhrYn3Is6JMTOied4bN14oAmCUl2SWF1DNeOYSwXTJRLv5XybHvwR9J0zXHHNt/4i2UvwSoNF7G7k2a2PcMaLwyR0c8/wAm5sGfjwUOPZLxaTrhzT1ujbGN4QdDpLz5XUIFOFZ1uhy+3bC9BfLjxFZHPVgg7CKzVEUkTkrPF97LyZAAUULodbLWDsSUkTp8sHdoe4jMqObKvPYAnRcscW+jxEJIvpdGX4xjlqvdg0WyRnnYDpcKfel37Jp4DyOhUKiZS76tltxuiJAfdrwvAjSn5tWv3jwmGAqEgVNMdMBaMDW0wBWRTIZXcmye+40V98hxwuOL/dS767kw8efX3H7xVgvbODJAQRNT0v4YMPvfw47BguRHS9EDw+44AnESo1DB2ckUIzN9G9BjbuIUB4u4oCUzv5k1RtG4ftk8Tog+b7sGc3c499R0OqijHBvQtghhESZSd0/GUmpt07nLjykILuw2k2ZwhOYMq3dVYCxdl4QspaHO/wBtk99bMuEzrd9W2+1u/ZXCcwdBfs1LtsFeaS54e3lowYLatgicLz4df4HSA88kgTQE0VpbHBh/SeP+9BBdVElgO146bbNie4eFTwmfDgSlUVFr56sjsm55mQIGQ/OXtowZyBsb0SIAKvGtAJzOkmsn9wRPqH6Kl13FUnpiW0Ox7pAIe4R2vG1a+hwwB2nJEMuSJ5aMFVuXZoroSIAuBl7X73jwAud3y6hCSNMM/wB9eqN8+ClPn5z89WAb7oLpEpZzxvH5ZSJtLsMAVLxTlc7kzhdlpXCg8qJ00bOOb8dEQuRHf7Xp4oRzF82AninZC9DD/EftKpzldlqDe0J56HCeJ+7hNUtUbbbdCEWEk0KYDnLS6NRb9hCG8465EALjiFQTJ4IdMfRgyBBLwdWmMgO6a+bWUMlByyZPaIYJdR4agrVfhmOLOvP/AMWBR+lPNObQhmU/XBuqgKpgaUuTRT4Mk/U2C88MxPuedwe68m0UWDxOOEhUKGo9ORtUxuwl6HEBmEeGF6tvdmiB5yQkdZftVuoN7M8hEpGl3TuZ9zDK7sN84466BzzvO8JulV+aeed4sC30Si5jEUH6tJtCJs8qgagdPfH8FxCR+cP1eDLGFIFcknhaXQIxHKSXKUgcBLGt06IM1HWnpyvFmtoiukq6CBgCVN1uoIJQkkHDG9LkwF21yQ+Me1+TKP4Z8sL9eaWEXDln+b82UivIoQTPW63UEo0Ik0XGl6XX76NZTPT9Y4e6FEUEhDnjel0kgmam/g3UBQHjl3+GZdMhJZ63ebBddkoUJfpeDcMSUzp7Z53iwNQ3hQ9LvtNuxwpB1SfLnctGWhPoPk9fa6MR2KpXHnl+7wAsWsyiDBf3+dWzG0bo+rEL7slenlTWQ9Ojat9zicM/zh66/LShQA66rq1863YYF4SOAOS+0Eknyv3bzveu3ccV56Y4icUCUHk2w8T7R9OHwg/fElPB3EmqBsVtJBQ1Lsgolwi0YFnXCHlnUSXX8M9xZgLjL/yYDvEhe4QAXssVybv0SZznPBgVdJmBjrXryYgiEySdVXAYd5sF990GSSxm3HSQpuemTAfieIWfdtL4b3oAPpP9CcyR83hlnH1KGigHA9GLwIdAqcmD02GQSmYynd6lh10KfifprYk2S8L7SRFEN4/aXZDosugbWQhMhTpoV9V89WAsZcFTAcNML+WVjuyU5jC70VW45+2dEzw/VoycQF5LuYHlijAP6qPBfTJK37IfaDQ0XKsv1eNdvjZHi79lXcPjuaa6tRRI8cOEvu6FMkSiyvBGDWuxjjVMBaXhJiAlZ05Yy63miYaFvZ/iCTQ0Qqq0rnasy5F2x950zDpNMEnWeR9dWC82iAkU8K8MlCIhmt/lmnnPLFLvoAdyEg+6prd1GjRdKGna+fnqwQ4SZT7Xfdgicjz63aSZ1x4Tz6Tppl7YIykWKZkia352rBFx0Dn20uyxg7Pthd9VWffkvv09LRmn5Y4YHP8AQ8tGCv37vb+nLlCqrSkkrfow3vFkIOA41SS+vv8ALZfxZtBMcjABJjObUZiSTMZdfhgs947wejRC/NcAshpf4ZaHFJIBVBKU65eTB2d9K9kYgKTAGOElmWBl3aCHkCoDLAyMlyo3XngTNFaDky+FVaHhrMVxSfpoxHYpT/8AXswVT50OrFBeQ1Sx1YKpVL0aYElUd8MWBiG6XSKnEc9WnE6rPHyZUxQkq+owabh5MFluePwRXXlK8Qxw6Yzb0XZ4s5Tz6XYbyoPzwWR7N6RujbA/DdeH+KGeIPetqwWUSZ8qHNL+WiAK4a90E75K3HHpYjKfS/ibCj7U646rxQc7y9MUBBiL9yrTl+b7MptcEcOazpc7zaD28YacRfRJhT7dbmiEbxPAePCjxBqcGBXY9jHGXj0l1oOv6bQbM5gi/tM7QYo1VF3rAcC8U8gZrW/mTT2TxHCeAAeRM5etb1IC6D5RPb83PVhPgBTJdPfv6aMq9vJwBeMEc179rksRtrr1DJVvvc0Bhx5CnmhlO7VgRX6gJgfe8OjcfNUw15X+EUbjyvTKTlPrfzJggHaLibv3Zs1zQarjfU6sJ2JRBTzwn5/qbSEVXk9KXK5KGH8VukRSoqBpg1FxkI2j8aAGPWrouk75NmXpsDMOIEOkk/GNW79SXlXCwwAMEmcbq33EUTPTmwNwIgBmBRK5s0rxmleTI7O7TE/rBrZ9CSUAXQMFEXZrjSdci3xcqbVObQijl3nXFuIoSmLAeGDU0kPRmIkVRIyy0HJk4QAH3GmE6sYS5ESFcebBNx8jGo5Uza98LbdwxC4aPU5tnXTJR2acOIhGBv3YPUYamWQTnd5MlvXZvqOoKY3yvEL+Gt7/AFXeElHx5igN/lrl99B8m8LwIZx7w86XQFe+2ZBJsYZfKr+5QHlde4csZ3eWkjvAL1Um+V0yu9N5PuPJIjUUwkjAq9uR8kq9jXNmXdyCnEStbv2Ncd+P0QVyZzYd4vk1GiC78gsD4fAC8ZU4KbvsHZi9DKKUnK793/6ocImCcEN35qxX+I8lu/0FpB2sY97v0b57aAZitUwu9Wr4RPCnteIup+/qABgLxv4YLX+oR3DFb53gz2xwSRNFOV36VW6Ib0R7iSVBfM3VtGBOcknM3rdQ848Vvf8AuHx/iBjo2fVZp5s9vjbBEjRH83jXLBlYkKSjHQsAXCmM2IHipI9WlEhBA8OsvSbQDuOCowG2YTAMtcJ5lrZ3aJSJTmWrXYtDhJZNZQ4agFDMA0LBRl1KhDkQxBCqilJ4SDQjxOJ5cfVoceCyYOkevoxC+t5tAROE0HmahuvPzNJjK0YPgUPMdm+dCN0RO/JW+cBJ/FGDQeD3k2gTkhrjdybcPlZYXf5RvPvDsQOx3FoCl9W9BeP215Uu8lYIvQRkLvD5ao23cP1CFNAnK7wa4eiFfu7LeXpoy+17WBQoaos8/U3Ngz8Xw4BR4reDRg7m4UIevK9cGNtG8fuqJyvpaM27tTtMfz8gftGBSHsB1Q3f6ab8AOnIolbF82PtO1OpIprfW1ao2reCkqVkc7FB5aMDMWOJ1GSIycN0xHkBKLhX1ZWE69ENZX5tp917GABgCOnnpaMFtu90OOh1JAe1/qTT31tYcgxHjJHcsUu0SUN1DQ97xtWzXj/bQHBCBm8hPICUhrdWDDO/cadGsoZHAFExTKSVHJqyDIq1g4+QBwoT17MAozhVSKzQSYcF1CJLorOB4FFbv03eILTtTBWADrpBIIqAn4RrCGCgQhEydPniywh8TqippKSc2uYGxjhdV4goFGRSjBkIjyFhhcvjq0ow+48268MBPkwTVQE+MWkAewY0HYSXeLIzWgGDG4PuL0iq4FFtGAH0yURjLL0Q2rHQgEo7PTOfRhukeujAl9YuvAjAr2b0/d20ccNx7MA9/wAt5hFGXo298GR+KDwrN0kVS75gL5+GDJJnSd1tWzu9d2xA8UV7ql311jrtJUmPxljdZPuqZhOZzu6APOYuzvATdKrjrZZV2I8qhZatudvhgrIetLurZ+NDcWTqCeEvS/IhUvPvvgCeAyZvYdg+77ru9Gf6cSJEuXt1F0s4EFACLud1AMLZkw6XfvbQDILhn173iwIK5da0ndo2KWl3qwSffAdwu7Ded+KNu+rGJUoJDkG1+/Nt4IRKzwu/ZvOS8pKsE4DqlmnBKjBhuswKasEXn1lNpR6LlKuYb5xwSpNmHoILqSmDd/hgnsMZXQCUAWiaYtfQpug6DF72DZXYHaurji2o2eG7wu8h/F3LUsGb2Tcrz03iACF1LPQ9mhw8FOZ+L92JtW0nA+94shF2gBVuTBzbdtWSS7SPITZcRFkF1wTl5Bl33+IlSPNmocJBgpBPTW/dg6CcKc71YcWJzox4bmHsjAiErRAJIjAu895NovBu2F2JwmhCdtGzsTkz+6Yx+q7wg5AMHrkPAic7lfokn4ZJNTTDX8XNVdgEUOuguIU/yF2dWaBf/wDjPcZayF4IwVm0wTORpfrYk2f2rYyH9AqE87/bap6E+9/uyZyPEM7/AGy0XdkU1cAyV4DBL00Vgo9ng5z797+VszClyzu+yOPbsiSJ4B/1Y3dGlF2J9ZvODDE3j56sCRdlS7uqieKO6Xpfk1j/AEiAj6gpgLwTy0at3nDDkMvPPvIAsga2tqwY7xVtZJ4RRbv1aggCcjLVj71icTxmuKtHZYacmA8N3H3AYsIc1YTrunkx3HZTTSRvv6MB4brpBVQQPtARF16LNmNkdWU5BJqOt/lgOgASM+TPwKS5FXZelK2rBTbQQ7EINc8xg2w2CAsKGTXgdxOQbKb5gI8DgdD6lvUNx7pD+zQHlP3QoZqMXAf8WDyzaiFKLSWrJxYkkubS2uLoL9GTL8mBhx1TkgzZmH/laYstDhoOzNQznyEmAm1PIhFTWassQvaw0ogmg8hm3ITyUvqwAiOIOrF3aUiuE/5BhRsW46+QmasHtWxujhB4niEzu+jNO7MF/ufPIpO1p8pQ7kiQ3wEGAzGtbr20cCE4DTzS76gN3ZHP+I8z+crSbEedcAElwmtqt0acOC5053fZuRA6BJ3/AO35vzAD2iPDkUAzkLF6sB/anFNB0vTy0Y7xckABet/Pz5ChAEXO78gSO2OD9HP8XNsZ4u339R36bkxNZIp/FbDaffsaJwvCG6TVTX931803tEQgfyXLG7yCrdeK5ln9kcmBnrLlefNkdncVT7dWd2Z0A97DAYuo8RNG+mv5aTon2wab0HNMcJ4dMmCcGHjy6XcmsNjcJUEyxNzvNlIQCfi71kzezwlIpOUwgpzvPFg+3zsoehKKuzrnq3oXh4PDZdnmf9GHgf8AAatjouxh514VlNR6JWYFoDvPD+0OjZdnCPf6MPP/AAGjB4RGiFZ5dmjs7gN1m1htG445MoUjT7nP+5pwd0RXBN2SKZu882AT8I1mF54D9MJ4m/NrB6A+R/bJU/iw3tgfeo6pyUY9WBKIMU82+GvqzrmwvoTwqP8Ap110bjmxPgLwymn9vywV5dv5YTzndnn9jfFXfMNJ7c+0E/6dE/k5/wBzBqvD20w4cNwmK9xEBXXZocbs6jZdqMR5IcV6gqOtDzAuWE2LdkbgCuFebvy2r8KbI+Hxxuy5jngdCwX7mxx0X6mYpd92i9s0WX3k9MTO7BsS+gpNGVe2t0zVVmCh+NLM2BeLsr8jxlNBd+WV8S7e+H+B18gBKSryuvXYR9rdEgRPnlyvuuF8VxAYo4Z/aO/Vg+2LxLEc+19CNUv99slvbaDFivPYl4yVnIz6Ak10AZfY9gixPudd4p5uj1LABx1Bh3Zl13v86s05ueMR/p+bv/cx3N1RgP8AT83PlgBDdwkpDTc1ympu+zNwd1xpK55un3Yx3VFoBOn8fnnc2BOHBxUJhP2W/NmYT4deEllnpdyYr+zcMiJ9J8r+GHBRQRnhp+jc2C1EYLMKESs5przuY1u7N4QXIMJ0vuguw3QRLB0Bsls7mY7Jp7G8dJskCHwOKZ8IWRqj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72" name="AutoShape 4" descr="https://encrypted-tbn1.gstatic.com/images?q=tbn:ANd9GcRTxz3WEnZvS4C8fFB0AiqWOPHZl33RJJUxP5uv_Vo75Q9ZnzPWDQ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74" name="AutoShape 6" descr="https://encrypted-tbn1.gstatic.com/images?q=tbn:ANd9GcRTxz3WEnZvS4C8fFB0AiqWOPHZl33RJJUxP5uv_Vo75Q9ZnzPWDQ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4714876" y="428604"/>
            <a:ext cx="421484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  <a:latin typeface="Arial Black" pitchFamily="34" charset="0"/>
              </a:rPr>
              <a:t>Марат</a:t>
            </a:r>
          </a:p>
          <a:p>
            <a:pPr algn="ctr"/>
            <a:r>
              <a:rPr lang="ru-RU" sz="4800" b="1" dirty="0" err="1" smtClean="0">
                <a:solidFill>
                  <a:srgbClr val="C00000"/>
                </a:solidFill>
                <a:latin typeface="Arial Black" pitchFamily="34" charset="0"/>
              </a:rPr>
              <a:t>Казей</a:t>
            </a:r>
            <a:endParaRPr lang="ru-RU" sz="4800" b="1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 algn="ctr"/>
            <a:endParaRPr lang="ru-RU" sz="4800" b="1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 algn="ctr"/>
            <a:r>
              <a:rPr lang="ru-RU" sz="4800" b="1" dirty="0" smtClean="0">
                <a:solidFill>
                  <a:srgbClr val="C00000"/>
                </a:solidFill>
                <a:latin typeface="Arial Black" pitchFamily="34" charset="0"/>
              </a:rPr>
              <a:t>Герой Советского Союза</a:t>
            </a:r>
          </a:p>
        </p:txBody>
      </p:sp>
      <p:pic>
        <p:nvPicPr>
          <p:cNvPr id="37890" name="Picture 2" descr="http://oborona.org/wp-content/uploads/2012/05/Marat-Kaze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1" y="214290"/>
            <a:ext cx="4643471" cy="6312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214290"/>
            <a:ext cx="871543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</a:p>
        </p:txBody>
      </p:sp>
      <p:sp>
        <p:nvSpPr>
          <p:cNvPr id="13316" name="AutoShape 4" descr="https://encrypted-tbn2.gstatic.com/images?q=tbn:ANd9GcQxn6tckAdtscF9Kklnoy6k4Dk4hLjK1IljQfsrSoD4fbBnD_Z13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74" name="AutoShape 2" descr="data:image/jpeg;base64,/9j/4AAQSkZJRgABAQAAAQABAAD/2wCEAAkGBxQTEhUUExQWFhUWFxsZGBgYGRoYGBoYGBocGxoaGhcaHCggGBwlHRgYITEiJSkrLi4uGh8zODMsNygtLisBCgoKBQUFDgUFDisZExkrKysrKysrKysrKysrKysrKysrKysrKysrKysrKysrKysrKysrKysrKysrKysrKysrK//AABEIAQ8AugMBIgACEQEDEQH/xAAbAAACAwEBAQAAAAAAAAAAAAADBAIFBgEHAP/EAD8QAAEBBgMGBQQBAwEHBQEAAAERAAIDITHwQVFhBAUScYGRBqGxwdETIuHxQhQyUjMWQ2JygtLiIyRTovIV/8QAFAEBAAAAAAAAAAAAAAAAAAAAAP/EABQRAQAAAAAAAAAAAAAAAAAAAAD/2gAMAwEAAhEDEQA/APOhFKVXpeTdL61PKTBecNOoC5/hooQJ9psDiBbLdcfKSUoMllVkobykZKzUGZIGAWsywfBcvL2wb6PF+0Ccsfbk3z5JwSead51Y2zbBEffDgdUgznLvRgFDBqektGYhwXnj9oJM6O1strN3+FnHUejPcX/ChAXnUtotmhw3B9oDrtKBe+V5qGI2Hw7tD0+ETEuJBPS82tHPB0YFeNx1ZTJJ569cOzaeLvN0EJaD0ncm5/8A0FLrz39qjMFCokk53NgzkbwjEdKh9wzm71un5ZX/AGYjB/iR1CtCgCTQTxvFto9tzvAXh9oAFdcAhyXpo1VA36Y75dhgoClJfuY1pogY3b90xXBxFwyJ1TLGkrk1THdemoKgT/V+7erze/vepQJjSU9D56tVbz3JBikyQlVIGAznKo8sEQPNREIoTNpuxCi4lQdJgtcbd4ciQiUHEME61BalDnCoLtRKZkcDrJgI5FmCRKeF5N2JBIQESIUfLBefJFAlcB+cmjEfUCqc1YHBESScjr0LSET7LlnJL8mVeQiVRrn6tEvoNcJpYYGn3wQ6qrPCSUDBfK0F1aLoms6Z5NJ0uuhSZ4IQlZr5ME3Pa7saTZX/ALHZ/wAR6f8AO2YqB3E7RrzZnjwO0/tGIy5MGZfdQyaDwVM+zNvw0JVaYfPJG5EcymUmt52rBCC59pKZTTKoN+zQclMV6sZyH/HUY3qz+w7EpC5pfa5MBdzblMVX3ykOpJFeSybWbNFhQIZedADshLE+tfTNGqN+7wDsGHChUKkpjP1l5nFqLee1F7hcDxR13MAK9y0x9mDTxt9gqR/GirMn2qym8N9kuDMqiZqFXyr8NmXo5H2zurc2uJMBaAXrUsFu7vAgIpByPMonVbVuwdqP8zJewFAl9mqN4OjjCPl4IpKJMik6t87tIDsgRnrhjjNgut774L5Dv8SVosut9Wa3Xtwcc4hIO0lPHsSpPLq2VfJAPY4zOirmxxtRDgcGM8LleDBqnd6PIVVSJTopE6zldGY2XeX2oSVHSevn2OKtk4W0q+s5ZnAYZDEtLZ9pLz3EplUKM6/pg1e377chQ/uUvkfaBOWoRKeWiNSvb92eMjsaGQf8h741aqMb6kR56qKgwkPlqmI7XLFU8hiwaDee5+EccNIkPMBSBiCjVP0S66CR9pVKTII71a58I7wLn2PKXXykwou8mst77mcizhyeH8RTE/NqgZaHESSSNZCg15N9CipMzBWSAk9wZNKNBeC8TpBB4ZyH5w6Fh8WQKjI482B6I4FJKrL+KBeV1zZV9C9Kmv6pebEfiF4Ok5zKzOE9Py0XAgVM55LYYJF9U0yBbQ7KvA7P+Izy5tmg4AqLhQyN/LXuzxhwuywGeXJgpk4lwA5r36N1+JICQlPmP3gzDsPmFy5cpcm49CKCSTWnKcr9GAmyQgSTJRhRdb/bewR3TEIEwHUkqrMk98vlktqj/TcJQqQgPO7wr90xkenUiqsDu2n7A8gRSEVUSoIapjCYewPorX+1QDMAVK2EvyZSNuh8ujhce9p6X7sFS8ZlSNJno04pOhyTOyzzu5YqKHDnQ4XeIhsryzcMnToQmNJ1YFH3jSTfPvGQz/dGLFhB4AzpNB2U5tOHsTzw46gd1Xz6MCj7xkSx4MXir0AGeXQNx6EpXhJArr2bkJ7heVJKqcsJhgYc/u4BI0KrXm0ocDgJUcTpyUSWZB/dWG7D+9EeUhR1p6sxtpB+0vEcAIdBnMvTV4VwmMurAtsEXhenkcBjkwA8oqlT31aTjjxweJNcf2w9ohkGYYGIW1PBx0LRUQAELVSJnJrA72KumhwmaZLlJqJ10zqqZMxDiiX4vFg0W0xxHBL3+oDJ4XrdGqHowBIGtZ9cvZju7UAKSNKZAVoe7BjQpAznX93gwDcSoTLymRq3Ib/abAhRaaU6/gsZ8GfmmDAepK+mVGuYEN3hd/toMNObUodCVOuummLX8JxXQQUBAQLTSjBCJs9AqEhTOSn9tz+kCgKRLzW7mzESErxE6dDyPO8TF2CAAjx95G7kwUm/Vk7lgvfRq/ZYamV5NYb+Kh0qs5/tu7lhqZBaBU8iwbDcO7yQr6EAUQk9F0vFtFD2UCaIVyp5e3wyu7oaAIUB9s5e3TAWEKMpUE8IPdChqcxdWAf0Urjp7crxEY2yOvICJUpKvyl1M68tZVoVGk79iR5BOYKjHHvfoFNH8PQkH/poFWQQ9053QDvh+DUuKV6IcOcwV/bX0faMDVPtU+688vmMOJiQVX2Q+V4MGb2nwzDLxR1JUC3fRq3aPCn28Lqh4kzz8+d02USOChNcZ/nlcxHjCKRlj+b9QyMHwi67wqSSRVJBNb+WP9mHFnTNJnphfIajaYioHV4QAAp78q3hxx+ad55UxzW5kKeBuaFDo4OZCmn5z+Wr98bohxYaOOgP4IOvtl8No3nAT+b0uTKxHJFE4gVAWdKVW+rB5ltWwPwXi6+7IkTrTLSfo1eBK+jer7TsYiuTA9bxbzjfuw/SfI6jkwJfVKCYIWhMwTU9gJtYcRMMiSE+mIxq1NxKpay2AGRlIHzLAF4qcBOTQdeLd2kT5Nxx1f0wHdLX0AnhdngMdObZ10J8NpNleHA7L+IzyYLKMkiigoBzu6ALvxUJCJRAMrn+ZsSK7gDJar1Xv76sJ0OkJRBXPnfkwVO+nVcV3/Kd4M94OgAzOBstHebo+mRjjJfZW54NfV553l73ZYN3BdKypREwX4vElUzzzA/F+TDhkJqAUIIlYRmIIkKrjzX5tZsC0KMZ88Rha3NjfXwkorJbvr3gFNK8/wALcm65sxJx/FkWiBHjGJ8r1uhnftWl18rxaH9MJ1lTvz52qwcdK8s8v0lyYOvPBSorimXSV8m6HVqfK78vuA9b1vzYv06Era/BtVAfAF/GV3iGOAnW8L7AHcfWpTmmEs9R5dARDPr52DaqEYcUYFUzHvyvE8fCCVZeY5X5NFwkZoRpdLoGIZjtjP8Aa3iwRBCJnd2RlvGWxq6HhWkrv11YckgxzT20ao8WwOKA9oVnRBYtEDy18TPPNmtiiJIY9KMpFE+rMbIFeA06MH20k8TxODThAEL71aG1Tee5tFx5gNDDaCBE+12QoMdGz0ObzaDZ3kddCGgwOXNgtYiGs5+12jKxiq1UyKXfNnYp4SDOdcMeetzRDaSHTJSO13hNg6/jJeaSW7mwPCxLkZ7lqxA991UHU3g0NzDh2kVzvswbmC/oOxzrfqzDrqVRORJ9LGjKbMqic54imPkn6RmHHp4yv1tWA30kCy87vNiceSa9rtVVfilDOvK6WjcCgXVe+VowFqcFK+2d+SdLswZJoq/Pb1m0H30ICnnjdbVhxSVFUxp+qWjAeC9oKWbw0bpeBqnn2vTRhwhzxvvatx4EBStdE/GPnqwdjCQRFu7KjjHhRU0loBfwjfP1FUAU0NbFo0Yz6mdB64csbVg5DISYHRTrfywXwoklLwS8mm6926CXwifpGJ9MgAznfOtqwShOUVDLVl96wQ9DfGY9uWtzY+RBIHS6WisYBKhapIJ58x5aMHjO3weF85L+fRi7E6k5zp6Nd+MthEN9c8KVx1mDatTQYiQyJIaTvVgBHdUkjn3aLgSuVS3z6Ydm7Dh0AmuDAeHD0Jym1tBcHCJ4D0/5WrnoTpSfNfgTzaygu/aJmg9GC8fImFtJe11qNokVWuv4zvBnH4yKPP2atiPKvNgbgOcX3E4onTG/w1AdBjOfbKY0v8NDc+x8YJVHQapfo17C3aHUeE+GeFbS6BYcIdm8R5yu9KDefiqHDJ4fvOn7aPiYxIh4HJApPPBL/eef3GRMp5sFsPF5JnDRcirGg+LYeII6flszGguOSLw8+zLcLqnlgweg7NvtyLJx4SwLWTkdSCt0bzHYtnIfBGBBxbYbuefITOSBg0LsYAYXPNhbRt7rrqvZpW76LWvOPYSXzxuw1Bv2M8UBMqpiJpPK+gP7x8T8JPANAnZatT7T4hjKo+3t5Xk1c8VKmg5tCLFdp+fNgbd37tC/3G/y1rsHjB8SiAEZ3JqJyJDp5ozbmwuxEDpBkefa/Zg9D2DbHIrqukFKzOes7GjNvS5czd82xHhrYn3Is6JMTOied4bN14oAmCUl2SWF1DNeOYSwXTJRLv5XybHvwR9J0zXHHNt/4i2UvwSoNF7G7k2a2PcMaLwyR0c8/wAm5sGfjwUOPZLxaTrhzT1ujbGN4QdDpLz5XUIFOFZ1uhy+3bC9BfLjxFZHPVgg7CKzVEUkTkrPF97LyZAAUULodbLWDsSUkTp8sHdoe4jMqObKvPYAnRcscW+jxEJIvpdGX4xjlqvdg0WyRnnYDpcKfel37Jp4DyOhUKiZS76tltxuiJAfdrwvAjSn5tWv3jwmGAqEgVNMdMBaMDW0wBWRTIZXcmye+40V98hxwuOL/dS767kw8efX3H7xVgvbODJAQRNT0v4YMPvfw47BguRHS9EDw+44AnESo1DB2ckUIzN9G9BjbuIUB4u4oCUzv5k1RtG4ftk8Tog+b7sGc3c499R0OqijHBvQtghhESZSd0/GUmpt07nLjykILuw2k2ZwhOYMq3dVYCxdl4QspaHO/wBtk99bMuEzrd9W2+1u/ZXCcwdBfs1LtsFeaS54e3lowYLatgicLz4df4HSA88kgTQE0VpbHBh/SeP+9BBdVElgO146bbNie4eFTwmfDgSlUVFr56sjsm55mQIGQ/OXtowZyBsb0SIAKvGtAJzOkmsn9wRPqH6Kl13FUnpiW0Ox7pAIe4R2vG1a+hwwB2nJEMuSJ5aMFVuXZoroSIAuBl7X73jwAud3y6hCSNMM/wB9eqN8+ClPn5z89WAb7oLpEpZzxvH5ZSJtLsMAVLxTlc7kzhdlpXCg8qJ00bOOb8dEQuRHf7Xp4oRzF82AninZC9DD/EftKpzldlqDe0J56HCeJ+7hNUtUbbbdCEWEk0KYDnLS6NRb9hCG8465EALjiFQTJ4IdMfRgyBBLwdWmMgO6a+bWUMlByyZPaIYJdR4agrVfhmOLOvP/AMWBR+lPNObQhmU/XBuqgKpgaUuTRT4Mk/U2C88MxPuedwe68m0UWDxOOEhUKGo9ORtUxuwl6HEBmEeGF6tvdmiB5yQkdZftVuoN7M8hEpGl3TuZ9zDK7sN84466BzzvO8JulV+aeed4sC30Si5jEUH6tJtCJs8qgagdPfH8FxCR+cP1eDLGFIFcknhaXQIxHKSXKUgcBLGt06IM1HWnpyvFmtoiukq6CBgCVN1uoIJQkkHDG9LkwF21yQ+Me1+TKP4Z8sL9eaWEXDln+b82UivIoQTPW63UEo0Ik0XGl6XX76NZTPT9Y4e6FEUEhDnjel0kgmam/g3UBQHjl3+GZdMhJZ63ebBddkoUJfpeDcMSUzp7Z53iwNQ3hQ9LvtNuxwpB1SfLnctGWhPoPk9fa6MR2KpXHnl+7wAsWsyiDBf3+dWzG0bo+rEL7slenlTWQ9Ojat9zicM/zh66/LShQA66rq1863YYF4SOAOS+0Eknyv3bzveu3ccV56Y4icUCUHk2w8T7R9OHwg/fElPB3EmqBsVtJBQ1Lsgolwi0YFnXCHlnUSXX8M9xZgLjL/yYDvEhe4QAXssVybv0SZznPBgVdJmBjrXryYgiEySdVXAYd5sF990GSSxm3HSQpuemTAfieIWfdtL4b3oAPpP9CcyR83hlnH1KGigHA9GLwIdAqcmD02GQSmYynd6lh10KfifprYk2S8L7SRFEN4/aXZDosugbWQhMhTpoV9V89WAsZcFTAcNML+WVjuyU5jC70VW45+2dEzw/VoycQF5LuYHlijAP6qPBfTJK37IfaDQ0XKsv1eNdvjZHi79lXcPjuaa6tRRI8cOEvu6FMkSiyvBGDWuxjjVMBaXhJiAlZ05Yy63miYaFvZ/iCTQ0Qqq0rnasy5F2x950zDpNMEnWeR9dWC82iAkU8K8MlCIhmt/lmnnPLFLvoAdyEg+6prd1GjRdKGna+fnqwQ4SZT7Xfdgicjz63aSZ1x4Tz6Tppl7YIykWKZkia352rBFx0Dn20uyxg7Pthd9VWffkvv09LRmn5Y4YHP8AQ8tGCv37vb+nLlCqrSkkrfow3vFkIOA41SS+vv8ALZfxZtBMcjABJjObUZiSTMZdfhgs947wejRC/NcAshpf4ZaHFJIBVBKU65eTB2d9K9kYgKTAGOElmWBl3aCHkCoDLAyMlyo3XngTNFaDky+FVaHhrMVxSfpoxHYpT/8AXswVT50OrFBeQ1Sx1YKpVL0aYElUd8MWBiG6XSKnEc9WnE6rPHyZUxQkq+owabh5MFluePwRXXlK8Qxw6Yzb0XZ4s5Tz6XYbyoPzwWR7N6RujbA/DdeH+KGeIPetqwWUSZ8qHNL+WiAK4a90E75K3HHpYjKfS/ibCj7U646rxQc7y9MUBBiL9yrTl+b7MptcEcOazpc7zaD28YacRfRJhT7dbmiEbxPAePCjxBqcGBXY9jHGXj0l1oOv6bQbM5gi/tM7QYo1VF3rAcC8U8gZrW/mTT2TxHCeAAeRM5etb1IC6D5RPb83PVhPgBTJdPfv6aMq9vJwBeMEc179rksRtrr1DJVvvc0Bhx5CnmhlO7VgRX6gJgfe8OjcfNUw15X+EUbjyvTKTlPrfzJggHaLibv3Zs1zQarjfU6sJ2JRBTzwn5/qbSEVXk9KXK5KGH8VukRSoqBpg1FxkI2j8aAGPWrouk75NmXpsDMOIEOkk/GNW79SXlXCwwAMEmcbq33EUTPTmwNwIgBmBRK5s0rxmleTI7O7TE/rBrZ9CSUAXQMFEXZrjSdci3xcqbVObQijl3nXFuIoSmLAeGDU0kPRmIkVRIyy0HJk4QAH3GmE6sYS5ESFcebBNx8jGo5Uza98LbdwxC4aPU5tnXTJR2acOIhGBv3YPUYamWQTnd5MlvXZvqOoKY3yvEL+Gt7/AFXeElHx5igN/lrl99B8m8LwIZx7w86XQFe+2ZBJsYZfKr+5QHlde4csZ3eWkjvAL1Um+V0yu9N5PuPJIjUUwkjAq9uR8kq9jXNmXdyCnEStbv2Ncd+P0QVyZzYd4vk1GiC78gsD4fAC8ZU4KbvsHZi9DKKUnK793/6ocImCcEN35qxX+I8lu/0FpB2sY97v0b57aAZitUwu9Wr4RPCnteIup+/qABgLxv4YLX+oR3DFb53gz2xwSRNFOV36VW6Ib0R7iSVBfM3VtGBOcknM3rdQ848Vvf8AuHx/iBjo2fVZp5s9vjbBEjRH83jXLBlYkKSjHQsAXCmM2IHipI9WlEhBA8OsvSbQDuOCowG2YTAMtcJ5lrZ3aJSJTmWrXYtDhJZNZQ4agFDMA0LBRl1KhDkQxBCqilJ4SDQjxOJ5cfVoceCyYOkevoxC+t5tAROE0HmahuvPzNJjK0YPgUPMdm+dCN0RO/JW+cBJ/FGDQeD3k2gTkhrjdybcPlZYXf5RvPvDsQOx3FoCl9W9BeP215Uu8lYIvQRkLvD5ao23cP1CFNAnK7wa4eiFfu7LeXpoy+17WBQoaos8/U3Ngz8Xw4BR4reDRg7m4UIevK9cGNtG8fuqJyvpaM27tTtMfz8gftGBSHsB1Q3f6ab8AOnIolbF82PtO1OpIprfW1ao2reCkqVkc7FB5aMDMWOJ1GSIycN0xHkBKLhX1ZWE69ENZX5tp917GABgCOnnpaMFtu90OOh1JAe1/qTT31tYcgxHjJHcsUu0SUN1DQ97xtWzXj/bQHBCBm8hPICUhrdWDDO/cadGsoZHAFExTKSVHJqyDIq1g4+QBwoT17MAozhVSKzQSYcF1CJLorOB4FFbv03eILTtTBWADrpBIIqAn4RrCGCgQhEydPniywh8TqippKSc2uYGxjhdV4goFGRSjBkIjyFhhcvjq0ow+48268MBPkwTVQE+MWkAewY0HYSXeLIzWgGDG4PuL0iq4FFtGAH0yURjLL0Q2rHQgEo7PTOfRhukeujAl9YuvAjAr2b0/d20ccNx7MA9/wAt5hFGXo298GR+KDwrN0kVS75gL5+GDJJnSd1tWzu9d2xA8UV7ql311jrtJUmPxljdZPuqZhOZzu6APOYuzvATdKrjrZZV2I8qhZatudvhgrIetLurZ+NDcWTqCeEvS/IhUvPvvgCeAyZvYdg+77ru9Gf6cSJEuXt1F0s4EFACLud1AMLZkw6XfvbQDILhn173iwIK5da0ndo2KWl3qwSffAdwu7Ded+KNu+rGJUoJDkG1+/Nt4IRKzwu/ZvOS8pKsE4DqlmnBKjBhuswKasEXn1lNpR6LlKuYb5xwSpNmHoILqSmDd/hgnsMZXQCUAWiaYtfQpug6DF72DZXYHaurji2o2eG7wu8h/F3LUsGb2Tcrz03iACF1LPQ9mhw8FOZ+L92JtW0nA+94shF2gBVuTBzbdtWSS7SPITZcRFkF1wTl5Bl33+IlSPNmocJBgpBPTW/dg6CcKc71YcWJzox4bmHsjAiErRAJIjAu895NovBu2F2JwmhCdtGzsTkz+6Yx+q7wg5AMHrkPAic7lfokn4ZJNTTDX8XNVdgEUOuguIU/yF2dWaBf/wDjPcZayF4IwVm0wTORpfrYk2f2rYyH9AqE87/bap6E+9/uyZyPEM7/AGy0XdkU1cAyV4DBL00Vgo9ng5z797+VszClyzu+yOPbsiSJ4B/1Y3dGlF2J9ZvODDE3j56sCRdlS7uqieKO6Xpfk1j/AEiAj6gpgLwTy0at3nDDkMvPPvIAsga2tqwY7xVtZJ4RRbv1aggCcjLVj71icTxmuKtHZYacmA8N3H3AYsIc1YTrunkx3HZTTSRvv6MB4brpBVQQPtARF16LNmNkdWU5BJqOt/lgOgASM+TPwKS5FXZelK2rBTbQQ7EINc8xg2w2CAsKGTXgdxOQbKb5gI8DgdD6lvUNx7pD+zQHlP3QoZqMXAf8WDyzaiFKLSWrJxYkkubS2uLoL9GTL8mBhx1TkgzZmH/laYstDhoOzNQznyEmAm1PIhFTWassQvaw0ogmg8hm3ITyUvqwAiOIOrF3aUiuE/5BhRsW46+QmasHtWxujhB4niEzu+jNO7MF/ufPIpO1p8pQ7kiQ3wEGAzGtbr20cCE4DTzS76gN3ZHP+I8z+crSbEedcAElwmtqt0acOC5053fZuRA6BJ3/AO35vzAD2iPDkUAzkLF6sB/anFNB0vTy0Y7xckABet/Pz5ChAEXO78gSO2OD9HP8XNsZ4u339R36bkxNZIp/FbDaffsaJwvCG6TVTX931803tEQgfyXLG7yCrdeK5ln9kcmBnrLlefNkdncVT7dWd2Z0A97DAYuo8RNG+mv5aTon2wab0HNMcJ4dMmCcGHjy6XcmsNjcJUEyxNzvNlIQCfi71kzezwlIpOUwgpzvPFg+3zsoehKKuzrnq3oXh4PDZdnmf9GHgf8AAatjouxh514VlNR6JWYFoDvPD+0OjZdnCPf6MPP/AAGjB4RGiFZ5dmjs7gN1m1htG445MoUjT7nP+5pwd0RXBN2SKZu882AT8I1mF54D9MJ4m/NrB6A+R/bJU/iw3tgfeo6pyUY9WBKIMU82+GvqzrmwvoTwqP8Ap110bjmxPgLwymn9vywV5dv5YTzndnn9jfFXfMNJ7c+0E/6dE/k5/wBzBqvD20w4cNwmK9xEBXXZocbs6jZdqMR5IcV6gqOtDzAuWE2LdkbgCuFebvy2r8KbI+Hxxuy5jngdCwX7mxx0X6mYpd92i9s0WX3k9MTO7BsS+gpNGVe2t0zVVmCh+NLM2BeLsr8jxlNBd+WV8S7e+H+B18gBKSryuvXYR9rdEgRPnlyvuuF8VxAYo4Z/aO/Vg+2LxLEc+19CNUv99slvbaDFivPYl4yVnIz6Ak10AZfY9gixPudd4p5uj1LABx1Bh3Zl13v86s05ueMR/p+bv/cx3N1RgP8AT83PlgBDdwkpDTc1ympu+zNwd1xpK55un3Yx3VFoBOn8fnnc2BOHBxUJhP2W/NmYT4deEllnpdyYr+zcMiJ9J8r+GHBRQRnhp+jc2C1EYLMKESs5przuY1u7N4QXIMJ0vuguw3QRLB0Bsls7mY7Jp7G8dJskCHwOKZ8IWRqj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72" name="AutoShape 4" descr="https://encrypted-tbn1.gstatic.com/images?q=tbn:ANd9GcRTxz3WEnZvS4C8fFB0AiqWOPHZl33RJJUxP5uv_Vo75Q9ZnzPWDQ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74" name="AutoShape 6" descr="https://encrypted-tbn1.gstatic.com/images?q=tbn:ANd9GcRTxz3WEnZvS4C8fFB0AiqWOPHZl33RJJUxP5uv_Vo75Q9ZnzPWDQ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8914" name="Picture 2" descr="http://horde.me/uploads/images/51/4a18/514a1894ed1d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afganinva.ru/uploads/posts/2013-05/1368192788_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8052" y="1714488"/>
            <a:ext cx="8825948" cy="4857784"/>
          </a:xfrm>
          <a:prstGeom prst="rect">
            <a:avLst/>
          </a:prstGeom>
          <a:noFill/>
        </p:spPr>
      </p:pic>
      <p:pic>
        <p:nvPicPr>
          <p:cNvPr id="4" name="метроном-метроном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1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afganinva.ru/uploads/posts/2013-05/1368192788_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8052" y="1714488"/>
            <a:ext cx="8825948" cy="4857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2" name="Picture 6" descr="http://img.cliparto.com/pic/xl/188805/3129877-two-children-are-having-fun-on-green-meado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53970"/>
            <a:ext cx="9144000" cy="70119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214290"/>
            <a:ext cx="8715436" cy="31393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</a:p>
          <a:p>
            <a:pPr algn="ctr"/>
            <a:r>
              <a:rPr lang="ru-RU" sz="5400" b="1" dirty="0" smtClean="0">
                <a:solidFill>
                  <a:srgbClr val="C0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День </a:t>
            </a:r>
            <a:r>
              <a:rPr lang="ru-RU" sz="5400" b="1" dirty="0">
                <a:solidFill>
                  <a:srgbClr val="C0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памяти </a:t>
            </a:r>
            <a:endParaRPr lang="ru-RU" sz="5400" b="1" dirty="0" smtClean="0">
              <a:solidFill>
                <a:srgbClr val="C000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Arial Black" pitchFamily="34" charset="0"/>
            </a:endParaRPr>
          </a:p>
          <a:p>
            <a:pPr algn="ctr"/>
            <a:r>
              <a:rPr lang="ru-RU" sz="5400" b="1" dirty="0" smtClean="0">
                <a:solidFill>
                  <a:srgbClr val="C0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юного </a:t>
            </a:r>
          </a:p>
          <a:p>
            <a:pPr algn="ctr"/>
            <a:r>
              <a:rPr lang="ru-RU" sz="5400" b="1" dirty="0" smtClean="0">
                <a:solidFill>
                  <a:srgbClr val="C0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героя-антифашиста</a:t>
            </a:r>
            <a:endParaRPr lang="ru-RU" sz="5400" b="1" dirty="0">
              <a:solidFill>
                <a:srgbClr val="C000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Arial Black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13316" name="AutoShape 4" descr="https://encrypted-tbn2.gstatic.com/images?q=tbn:ANd9GcQxn6tckAdtscF9Kklnoy6k4Dk4hLjK1IljQfsrSoD4fbBnD_Z13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318" name="Picture 6" descr="http://img0.liveinternet.ru/images/attach/c/8/100/714/100714012_3330929_4e43e9d2378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3357562"/>
            <a:ext cx="4929222" cy="3279097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214290"/>
            <a:ext cx="871543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</a:p>
        </p:txBody>
      </p:sp>
      <p:sp>
        <p:nvSpPr>
          <p:cNvPr id="13316" name="AutoShape 4" descr="https://encrypted-tbn2.gstatic.com/images?q=tbn:ANd9GcQxn6tckAdtscF9Kklnoy6k4Dk4hLjK1IljQfsrSoD4fbBnD_Z13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7650" name="Picture 2" descr="http://www.tyumsma.ru/assets/images/specproekti/goroda-geroi_vov/koshevoj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285729"/>
            <a:ext cx="3857652" cy="562135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357422" y="6000768"/>
            <a:ext cx="4286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Олег Кошевой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214290"/>
            <a:ext cx="871543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</a:p>
        </p:txBody>
      </p:sp>
      <p:sp>
        <p:nvSpPr>
          <p:cNvPr id="13316" name="AutoShape 4" descr="https://encrypted-tbn2.gstatic.com/images?q=tbn:ANd9GcQxn6tckAdtscF9Kklnoy6k4Dk4hLjK1IljQfsrSoD4fbBnD_Z13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7652" name="Picture 4" descr="http://www.molodguard.ru/newphoto196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214290"/>
            <a:ext cx="4357686" cy="529722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928794" y="5786454"/>
            <a:ext cx="4429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Любовь Шевцова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214290"/>
            <a:ext cx="871543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</a:p>
        </p:txBody>
      </p:sp>
      <p:sp>
        <p:nvSpPr>
          <p:cNvPr id="13316" name="AutoShape 4" descr="https://encrypted-tbn2.gstatic.com/images?q=tbn:ANd9GcQxn6tckAdtscF9Kklnoy6k4Dk4hLjK1IljQfsrSoD4fbBnD_Z13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74" name="AutoShape 2" descr="data:image/jpeg;base64,/9j/4AAQSkZJRgABAQAAAQABAAD/2wCEAAkGBxQTEhUUExQWFhUWFxsZGBgYGRoYGBoYGBocGxoaGhcaHCggGBwlHRgYITEiJSkrLi4uGh8zODMsNygtLisBCgoKBQUFDgUFDisZExkrKysrKysrKysrKysrKysrKysrKysrKysrKysrKysrKysrKysrKysrKysrKysrKysrK//AABEIAQ8AugMBIgACEQEDEQH/xAAbAAACAwEBAQAAAAAAAAAAAAADBAIFBgEHAP/EAD8QAAEBBgMGBQQBAwEHBQEAAAERAAIDITHwQVFhBAUScYGRBqGxwdETIuHxQhQyUjMWQ2JygtLiIyRTovIV/8QAFAEBAAAAAAAAAAAAAAAAAAAAAP/EABQRAQAAAAAAAAAAAAAAAAAAAAD/2gAMAwEAAhEDEQA/APOhFKVXpeTdL61PKTBecNOoC5/hooQJ9psDiBbLdcfKSUoMllVkobykZKzUGZIGAWsywfBcvL2wb6PF+0Ccsfbk3z5JwSead51Y2zbBEffDgdUgznLvRgFDBqektGYhwXnj9oJM6O1strN3+FnHUejPcX/ChAXnUtotmhw3B9oDrtKBe+V5qGI2Hw7tD0+ETEuJBPS82tHPB0YFeNx1ZTJJ569cOzaeLvN0EJaD0ncm5/8A0FLrz39qjMFCokk53NgzkbwjEdKh9wzm71un5ZX/AGYjB/iR1CtCgCTQTxvFto9tzvAXh9oAFdcAhyXpo1VA36Y75dhgoClJfuY1pogY3b90xXBxFwyJ1TLGkrk1THdemoKgT/V+7erze/vepQJjSU9D56tVbz3JBikyQlVIGAznKo8sEQPNREIoTNpuxCi4lQdJgtcbd4ciQiUHEME61BalDnCoLtRKZkcDrJgI5FmCRKeF5N2JBIQESIUfLBefJFAlcB+cmjEfUCqc1YHBESScjr0LSET7LlnJL8mVeQiVRrn6tEvoNcJpYYGn3wQ6qrPCSUDBfK0F1aLoms6Z5NJ0uuhSZ4IQlZr5ME3Pa7saTZX/ALHZ/wAR6f8AO2YqB3E7RrzZnjwO0/tGIy5MGZfdQyaDwVM+zNvw0JVaYfPJG5EcymUmt52rBCC59pKZTTKoN+zQclMV6sZyH/HUY3qz+w7EpC5pfa5MBdzblMVX3ykOpJFeSybWbNFhQIZedADshLE+tfTNGqN+7wDsGHChUKkpjP1l5nFqLee1F7hcDxR13MAK9y0x9mDTxt9gqR/GirMn2qym8N9kuDMqiZqFXyr8NmXo5H2zurc2uJMBaAXrUsFu7vAgIpByPMonVbVuwdqP8zJewFAl9mqN4OjjCPl4IpKJMik6t87tIDsgRnrhjjNgut774L5Dv8SVosut9Wa3Xtwcc4hIO0lPHsSpPLq2VfJAPY4zOirmxxtRDgcGM8LleDBqnd6PIVVSJTopE6zldGY2XeX2oSVHSevn2OKtk4W0q+s5ZnAYZDEtLZ9pLz3EplUKM6/pg1e377chQ/uUvkfaBOWoRKeWiNSvb92eMjsaGQf8h741aqMb6kR56qKgwkPlqmI7XLFU8hiwaDee5+EccNIkPMBSBiCjVP0S66CR9pVKTII71a58I7wLn2PKXXykwou8mst77mcizhyeH8RTE/NqgZaHESSSNZCg15N9CipMzBWSAk9wZNKNBeC8TpBB4ZyH5w6Fh8WQKjI482B6I4FJKrL+KBeV1zZV9C9Kmv6pebEfiF4Ok5zKzOE9Py0XAgVM55LYYJF9U0yBbQ7KvA7P+Izy5tmg4AqLhQyN/LXuzxhwuywGeXJgpk4lwA5r36N1+JICQlPmP3gzDsPmFy5cpcm49CKCSTWnKcr9GAmyQgSTJRhRdb/bewR3TEIEwHUkqrMk98vlktqj/TcJQqQgPO7wr90xkenUiqsDu2n7A8gRSEVUSoIapjCYewPorX+1QDMAVK2EvyZSNuh8ujhce9p6X7sFS8ZlSNJno04pOhyTOyzzu5YqKHDnQ4XeIhsryzcMnToQmNJ1YFH3jSTfPvGQz/dGLFhB4AzpNB2U5tOHsTzw46gd1Xz6MCj7xkSx4MXir0AGeXQNx6EpXhJArr2bkJ7heVJKqcsJhgYc/u4BI0KrXm0ocDgJUcTpyUSWZB/dWG7D+9EeUhR1p6sxtpB+0vEcAIdBnMvTV4VwmMurAtsEXhenkcBjkwA8oqlT31aTjjxweJNcf2w9ohkGYYGIW1PBx0LRUQAELVSJnJrA72KumhwmaZLlJqJ10zqqZMxDiiX4vFg0W0xxHBL3+oDJ4XrdGqHowBIGtZ9cvZju7UAKSNKZAVoe7BjQpAznX93gwDcSoTLymRq3Ib/abAhRaaU6/gsZ8GfmmDAepK+mVGuYEN3hd/toMNObUodCVOuummLX8JxXQQUBAQLTSjBCJs9AqEhTOSn9tz+kCgKRLzW7mzESErxE6dDyPO8TF2CAAjx95G7kwUm/Vk7lgvfRq/ZYamV5NYb+Kh0qs5/tu7lhqZBaBU8iwbDcO7yQr6EAUQk9F0vFtFD2UCaIVyp5e3wyu7oaAIUB9s5e3TAWEKMpUE8IPdChqcxdWAf0Urjp7crxEY2yOvICJUpKvyl1M68tZVoVGk79iR5BOYKjHHvfoFNH8PQkH/poFWQQ9053QDvh+DUuKV6IcOcwV/bX0faMDVPtU+688vmMOJiQVX2Q+V4MGb2nwzDLxR1JUC3fRq3aPCn28Lqh4kzz8+d02USOChNcZ/nlcxHjCKRlj+b9QyMHwi67wqSSRVJBNb+WP9mHFnTNJnphfIajaYioHV4QAAp78q3hxx+ad55UxzW5kKeBuaFDo4OZCmn5z+Wr98bohxYaOOgP4IOvtl8No3nAT+b0uTKxHJFE4gVAWdKVW+rB5ltWwPwXi6+7IkTrTLSfo1eBK+jer7TsYiuTA9bxbzjfuw/SfI6jkwJfVKCYIWhMwTU9gJtYcRMMiSE+mIxq1NxKpay2AGRlIHzLAF4qcBOTQdeLd2kT5Nxx1f0wHdLX0AnhdngMdObZ10J8NpNleHA7L+IzyYLKMkiigoBzu6ALvxUJCJRAMrn+ZsSK7gDJar1Xv76sJ0OkJRBXPnfkwVO+nVcV3/Kd4M94OgAzOBstHebo+mRjjJfZW54NfV553l73ZYN3BdKypREwX4vElUzzzA/F+TDhkJqAUIIlYRmIIkKrjzX5tZsC0KMZ88Rha3NjfXwkorJbvr3gFNK8/wALcm65sxJx/FkWiBHjGJ8r1uhnftWl18rxaH9MJ1lTvz52qwcdK8s8v0lyYOvPBSorimXSV8m6HVqfK78vuA9b1vzYv06Era/BtVAfAF/GV3iGOAnW8L7AHcfWpTmmEs9R5dARDPr52DaqEYcUYFUzHvyvE8fCCVZeY5X5NFwkZoRpdLoGIZjtjP8Aa3iwRBCJnd2RlvGWxq6HhWkrv11YckgxzT20ao8WwOKA9oVnRBYtEDy18TPPNmtiiJIY9KMpFE+rMbIFeA06MH20k8TxODThAEL71aG1Tee5tFx5gNDDaCBE+12QoMdGz0ObzaDZ3kddCGgwOXNgtYiGs5+12jKxiq1UyKXfNnYp4SDOdcMeetzRDaSHTJSO13hNg6/jJeaSW7mwPCxLkZ7lqxA991UHU3g0NzDh2kVzvswbmC/oOxzrfqzDrqVRORJ9LGjKbMqic54imPkn6RmHHp4yv1tWA30kCy87vNiceSa9rtVVfilDOvK6WjcCgXVe+VowFqcFK+2d+SdLswZJoq/Pb1m0H30ICnnjdbVhxSVFUxp+qWjAeC9oKWbw0bpeBqnn2vTRhwhzxvvatx4EBStdE/GPnqwdjCQRFu7KjjHhRU0loBfwjfP1FUAU0NbFo0Yz6mdB64csbVg5DISYHRTrfywXwoklLwS8mm6926CXwifpGJ9MgAznfOtqwShOUVDLVl96wQ9DfGY9uWtzY+RBIHS6WisYBKhapIJ58x5aMHjO3weF85L+fRi7E6k5zp6Nd+MthEN9c8KVx1mDatTQYiQyJIaTvVgBHdUkjn3aLgSuVS3z6Ydm7Dh0AmuDAeHD0Jym1tBcHCJ4D0/5WrnoTpSfNfgTzaygu/aJmg9GC8fImFtJe11qNokVWuv4zvBnH4yKPP2atiPKvNgbgOcX3E4onTG/w1AdBjOfbKY0v8NDc+x8YJVHQapfo17C3aHUeE+GeFbS6BYcIdm8R5yu9KDefiqHDJ4fvOn7aPiYxIh4HJApPPBL/eef3GRMp5sFsPF5JnDRcirGg+LYeII6flszGguOSLw8+zLcLqnlgweg7NvtyLJx4SwLWTkdSCt0bzHYtnIfBGBBxbYbuefITOSBg0LsYAYXPNhbRt7rrqvZpW76LWvOPYSXzxuw1Bv2M8UBMqpiJpPK+gP7x8T8JPANAnZatT7T4hjKo+3t5Xk1c8VKmg5tCLFdp+fNgbd37tC/3G/y1rsHjB8SiAEZ3JqJyJDp5ozbmwuxEDpBkefa/Zg9D2DbHIrqukFKzOes7GjNvS5czd82xHhrYn3Is6JMTOied4bN14oAmCUl2SWF1DNeOYSwXTJRLv5XybHvwR9J0zXHHNt/4i2UvwSoNF7G7k2a2PcMaLwyR0c8/wAm5sGfjwUOPZLxaTrhzT1ujbGN4QdDpLz5XUIFOFZ1uhy+3bC9BfLjxFZHPVgg7CKzVEUkTkrPF97LyZAAUULodbLWDsSUkTp8sHdoe4jMqObKvPYAnRcscW+jxEJIvpdGX4xjlqvdg0WyRnnYDpcKfel37Jp4DyOhUKiZS76tltxuiJAfdrwvAjSn5tWv3jwmGAqEgVNMdMBaMDW0wBWRTIZXcmye+40V98hxwuOL/dS767kw8efX3H7xVgvbODJAQRNT0v4YMPvfw47BguRHS9EDw+44AnESo1DB2ckUIzN9G9BjbuIUB4u4oCUzv5k1RtG4ftk8Tog+b7sGc3c499R0OqijHBvQtghhESZSd0/GUmpt07nLjykILuw2k2ZwhOYMq3dVYCxdl4QspaHO/wBtk99bMuEzrd9W2+1u/ZXCcwdBfs1LtsFeaS54e3lowYLatgicLz4df4HSA88kgTQE0VpbHBh/SeP+9BBdVElgO146bbNie4eFTwmfDgSlUVFr56sjsm55mQIGQ/OXtowZyBsb0SIAKvGtAJzOkmsn9wRPqH6Kl13FUnpiW0Ox7pAIe4R2vG1a+hwwB2nJEMuSJ5aMFVuXZoroSIAuBl7X73jwAud3y6hCSNMM/wB9eqN8+ClPn5z89WAb7oLpEpZzxvH5ZSJtLsMAVLxTlc7kzhdlpXCg8qJ00bOOb8dEQuRHf7Xp4oRzF82AninZC9DD/EftKpzldlqDe0J56HCeJ+7hNUtUbbbdCEWEk0KYDnLS6NRb9hCG8465EALjiFQTJ4IdMfRgyBBLwdWmMgO6a+bWUMlByyZPaIYJdR4agrVfhmOLOvP/AMWBR+lPNObQhmU/XBuqgKpgaUuTRT4Mk/U2C88MxPuedwe68m0UWDxOOEhUKGo9ORtUxuwl6HEBmEeGF6tvdmiB5yQkdZftVuoN7M8hEpGl3TuZ9zDK7sN84466BzzvO8JulV+aeed4sC30Si5jEUH6tJtCJs8qgagdPfH8FxCR+cP1eDLGFIFcknhaXQIxHKSXKUgcBLGt06IM1HWnpyvFmtoiukq6CBgCVN1uoIJQkkHDG9LkwF21yQ+Me1+TKP4Z8sL9eaWEXDln+b82UivIoQTPW63UEo0Ik0XGl6XX76NZTPT9Y4e6FEUEhDnjel0kgmam/g3UBQHjl3+GZdMhJZ63ebBddkoUJfpeDcMSUzp7Z53iwNQ3hQ9LvtNuxwpB1SfLnctGWhPoPk9fa6MR2KpXHnl+7wAsWsyiDBf3+dWzG0bo+rEL7slenlTWQ9Ojat9zicM/zh66/LShQA66rq1863YYF4SOAOS+0Eknyv3bzveu3ccV56Y4icUCUHk2w8T7R9OHwg/fElPB3EmqBsVtJBQ1Lsgolwi0YFnXCHlnUSXX8M9xZgLjL/yYDvEhe4QAXssVybv0SZznPBgVdJmBjrXryYgiEySdVXAYd5sF990GSSxm3HSQpuemTAfieIWfdtL4b3oAPpP9CcyR83hlnH1KGigHA9GLwIdAqcmD02GQSmYynd6lh10KfifprYk2S8L7SRFEN4/aXZDosugbWQhMhTpoV9V89WAsZcFTAcNML+WVjuyU5jC70VW45+2dEzw/VoycQF5LuYHlijAP6qPBfTJK37IfaDQ0XKsv1eNdvjZHi79lXcPjuaa6tRRI8cOEvu6FMkSiyvBGDWuxjjVMBaXhJiAlZ05Yy63miYaFvZ/iCTQ0Qqq0rnasy5F2x950zDpNMEnWeR9dWC82iAkU8K8MlCIhmt/lmnnPLFLvoAdyEg+6prd1GjRdKGna+fnqwQ4SZT7Xfdgicjz63aSZ1x4Tz6Tppl7YIykWKZkia352rBFx0Dn20uyxg7Pthd9VWffkvv09LRmn5Y4YHP8AQ8tGCv37vb+nLlCqrSkkrfow3vFkIOA41SS+vv8ALZfxZtBMcjABJjObUZiSTMZdfhgs947wejRC/NcAshpf4ZaHFJIBVBKU65eTB2d9K9kYgKTAGOElmWBl3aCHkCoDLAyMlyo3XngTNFaDky+FVaHhrMVxSfpoxHYpT/8AXswVT50OrFBeQ1Sx1YKpVL0aYElUd8MWBiG6XSKnEc9WnE6rPHyZUxQkq+owabh5MFluePwRXXlK8Qxw6Yzb0XZ4s5Tz6XYbyoPzwWR7N6RujbA/DdeH+KGeIPetqwWUSZ8qHNL+WiAK4a90E75K3HHpYjKfS/ibCj7U646rxQc7y9MUBBiL9yrTl+b7MptcEcOazpc7zaD28YacRfRJhT7dbmiEbxPAePCjxBqcGBXY9jHGXj0l1oOv6bQbM5gi/tM7QYo1VF3rAcC8U8gZrW/mTT2TxHCeAAeRM5etb1IC6D5RPb83PVhPgBTJdPfv6aMq9vJwBeMEc179rksRtrr1DJVvvc0Bhx5CnmhlO7VgRX6gJgfe8OjcfNUw15X+EUbjyvTKTlPrfzJggHaLibv3Zs1zQarjfU6sJ2JRBTzwn5/qbSEVXk9KXK5KGH8VukRSoqBpg1FxkI2j8aAGPWrouk75NmXpsDMOIEOkk/GNW79SXlXCwwAMEmcbq33EUTPTmwNwIgBmBRK5s0rxmleTI7O7TE/rBrZ9CSUAXQMFEXZrjSdci3xcqbVObQijl3nXFuIoSmLAeGDU0kPRmIkVRIyy0HJk4QAH3GmE6sYS5ESFcebBNx8jGo5Uza98LbdwxC4aPU5tnXTJR2acOIhGBv3YPUYamWQTnd5MlvXZvqOoKY3yvEL+Gt7/AFXeElHx5igN/lrl99B8m8LwIZx7w86XQFe+2ZBJsYZfKr+5QHlde4csZ3eWkjvAL1Um+V0yu9N5PuPJIjUUwkjAq9uR8kq9jXNmXdyCnEStbv2Ncd+P0QVyZzYd4vk1GiC78gsD4fAC8ZU4KbvsHZi9DKKUnK793/6ocImCcEN35qxX+I8lu/0FpB2sY97v0b57aAZitUwu9Wr4RPCnteIup+/qABgLxv4YLX+oR3DFb53gz2xwSRNFOV36VW6Ib0R7iSVBfM3VtGBOcknM3rdQ848Vvf8AuHx/iBjo2fVZp5s9vjbBEjRH83jXLBlYkKSjHQsAXCmM2IHipI9WlEhBA8OsvSbQDuOCowG2YTAMtcJ5lrZ3aJSJTmWrXYtDhJZNZQ4agFDMA0LBRl1KhDkQxBCqilJ4SDQjxOJ5cfVoceCyYOkevoxC+t5tAROE0HmahuvPzNJjK0YPgUPMdm+dCN0RO/JW+cBJ/FGDQeD3k2gTkhrjdybcPlZYXf5RvPvDsQOx3FoCl9W9BeP215Uu8lYIvQRkLvD5ao23cP1CFNAnK7wa4eiFfu7LeXpoy+17WBQoaos8/U3Ngz8Xw4BR4reDRg7m4UIevK9cGNtG8fuqJyvpaM27tTtMfz8gftGBSHsB1Q3f6ab8AOnIolbF82PtO1OpIprfW1ao2reCkqVkc7FB5aMDMWOJ1GSIycN0xHkBKLhX1ZWE69ENZX5tp917GABgCOnnpaMFtu90OOh1JAe1/qTT31tYcgxHjJHcsUu0SUN1DQ97xtWzXj/bQHBCBm8hPICUhrdWDDO/cadGsoZHAFExTKSVHJqyDIq1g4+QBwoT17MAozhVSKzQSYcF1CJLorOB4FFbv03eILTtTBWADrpBIIqAn4RrCGCgQhEydPniywh8TqippKSc2uYGxjhdV4goFGRSjBkIjyFhhcvjq0ow+48268MBPkwTVQE+MWkAewY0HYSXeLIzWgGDG4PuL0iq4FFtGAH0yURjLL0Q2rHQgEo7PTOfRhukeujAl9YuvAjAr2b0/d20ccNx7MA9/wAt5hFGXo298GR+KDwrN0kVS75gL5+GDJJnSd1tWzu9d2xA8UV7ql311jrtJUmPxljdZPuqZhOZzu6APOYuzvATdKrjrZZV2I8qhZatudvhgrIetLurZ+NDcWTqCeEvS/IhUvPvvgCeAyZvYdg+77ru9Gf6cSJEuXt1F0s4EFACLud1AMLZkw6XfvbQDILhn173iwIK5da0ndo2KWl3qwSffAdwu7Ded+KNu+rGJUoJDkG1+/Nt4IRKzwu/ZvOS8pKsE4DqlmnBKjBhuswKasEXn1lNpR6LlKuYb5xwSpNmHoILqSmDd/hgnsMZXQCUAWiaYtfQpug6DF72DZXYHaurji2o2eG7wu8h/F3LUsGb2Tcrz03iACF1LPQ9mhw8FOZ+L92JtW0nA+94shF2gBVuTBzbdtWSS7SPITZcRFkF1wTl5Bl33+IlSPNmocJBgpBPTW/dg6CcKc71YcWJzox4bmHsjAiErRAJIjAu895NovBu2F2JwmhCdtGzsTkz+6Yx+q7wg5AMHrkPAic7lfokn4ZJNTTDX8XNVdgEUOuguIU/yF2dWaBf/wDjPcZayF4IwVm0wTORpfrYk2f2rYyH9AqE87/bap6E+9/uyZyPEM7/AGy0XdkU1cAyV4DBL00Vgo9ng5z797+VszClyzu+yOPbsiSJ4B/1Y3dGlF2J9ZvODDE3j56sCRdlS7uqieKO6Xpfk1j/AEiAj6gpgLwTy0at3nDDkMvPPvIAsga2tqwY7xVtZJ4RRbv1aggCcjLVj71icTxmuKtHZYacmA8N3H3AYsIc1YTrunkx3HZTTSRvv6MB4brpBVQQPtARF16LNmNkdWU5BJqOt/lgOgASM+TPwKS5FXZelK2rBTbQQ7EINc8xg2w2CAsKGTXgdxOQbKb5gI8DgdD6lvUNx7pD+zQHlP3QoZqMXAf8WDyzaiFKLSWrJxYkkubS2uLoL9GTL8mBhx1TkgzZmH/laYstDhoOzNQznyEmAm1PIhFTWassQvaw0ogmg8hm3ITyUvqwAiOIOrF3aUiuE/5BhRsW46+QmasHtWxujhB4niEzu+jNO7MF/ufPIpO1p8pQ7kiQ3wEGAzGtbr20cCE4DTzS76gN3ZHP+I8z+crSbEedcAElwmtqt0acOC5053fZuRA6BJ3/AO35vzAD2iPDkUAzkLF6sB/anFNB0vTy0Y7xckABet/Pz5ChAEXO78gSO2OD9HP8XNsZ4u339R36bkxNZIp/FbDaffsaJwvCG6TVTX931803tEQgfyXLG7yCrdeK5ln9kcmBnrLlefNkdncVT7dWd2Z0A97DAYuo8RNG+mv5aTon2wab0HNMcJ4dMmCcGHjy6XcmsNjcJUEyxNzvNlIQCfi71kzezwlIpOUwgpzvPFg+3zsoehKKuzrnq3oXh4PDZdnmf9GHgf8AAatjouxh514VlNR6JWYFoDvPD+0OjZdnCPf6MPP/AAGjB4RGiFZ5dmjs7gN1m1htG445MoUjT7nP+5pwd0RXBN2SKZu882AT8I1mF54D9MJ4m/NrB6A+R/bJU/iw3tgfeo6pyUY9WBKIMU82+GvqzrmwvoTwqP8Ap110bjmxPgLwymn9vywV5dv5YTzndnn9jfFXfMNJ7c+0E/6dE/k5/wBzBqvD20w4cNwmK9xEBXXZocbs6jZdqMR5IcV6gqOtDzAuWE2LdkbgCuFebvy2r8KbI+Hxxuy5jngdCwX7mxx0X6mYpd92i9s0WX3k9MTO7BsS+gpNGVe2t0zVVmCh+NLM2BeLsr8jxlNBd+WV8S7e+H+B18gBKSryuvXYR9rdEgRPnlyvuuF8VxAYo4Z/aO/Vg+2LxLEc+19CNUv99slvbaDFivPYl4yVnIz6Ak10AZfY9gixPudd4p5uj1LABx1Bh3Zl13v86s05ueMR/p+bv/cx3N1RgP8AT83PlgBDdwkpDTc1ympu+zNwd1xpK55un3Yx3VFoBOn8fnnc2BOHBxUJhP2W/NmYT4deEllnpdyYr+zcMiJ9J8r+GHBRQRnhp+jc2C1EYLMKESs5przuY1u7N4QXIMJ0vuguw3QRLB0Bsls7mY7Jp7G8dJskCHwOKZ8IWRqj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8676" name="Picture 4" descr="http://www.molodguard.ru/molgv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214290"/>
            <a:ext cx="3880030" cy="564986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571736" y="6215082"/>
            <a:ext cx="4071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Дмитрий Огурцов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214290"/>
            <a:ext cx="871543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</a:p>
        </p:txBody>
      </p:sp>
      <p:sp>
        <p:nvSpPr>
          <p:cNvPr id="13316" name="AutoShape 4" descr="https://encrypted-tbn2.gstatic.com/images?q=tbn:ANd9GcQxn6tckAdtscF9Kklnoy6k4Dk4hLjK1IljQfsrSoD4fbBnD_Z13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74" name="AutoShape 2" descr="data:image/jpeg;base64,/9j/4AAQSkZJRgABAQAAAQABAAD/2wCEAAkGBxQTEhUUExQWFhUWFxsZGBgYGRoYGBoYGBocGxoaGhcaHCggGBwlHRgYITEiJSkrLi4uGh8zODMsNygtLisBCgoKBQUFDgUFDisZExkrKysrKysrKysrKysrKysrKysrKysrKysrKysrKysrKysrKysrKysrKysrKysrKysrK//AABEIAQ8AugMBIgACEQEDEQH/xAAbAAACAwEBAQAAAAAAAAAAAAADBAIFBgEHAP/EAD8QAAEBBgMGBQQBAwEHBQEAAAERAAIDITHwQVFhBAUScYGRBqGxwdETIuHxQhQyUjMWQ2JygtLiIyRTovIV/8QAFAEBAAAAAAAAAAAAAAAAAAAAAP/EABQRAQAAAAAAAAAAAAAAAAAAAAD/2gAMAwEAAhEDEQA/APOhFKVXpeTdL61PKTBecNOoC5/hooQJ9psDiBbLdcfKSUoMllVkobykZKzUGZIGAWsywfBcvL2wb6PF+0Ccsfbk3z5JwSead51Y2zbBEffDgdUgznLvRgFDBqektGYhwXnj9oJM6O1strN3+FnHUejPcX/ChAXnUtotmhw3B9oDrtKBe+V5qGI2Hw7tD0+ETEuJBPS82tHPB0YFeNx1ZTJJ569cOzaeLvN0EJaD0ncm5/8A0FLrz39qjMFCokk53NgzkbwjEdKh9wzm71un5ZX/AGYjB/iR1CtCgCTQTxvFto9tzvAXh9oAFdcAhyXpo1VA36Y75dhgoClJfuY1pogY3b90xXBxFwyJ1TLGkrk1THdemoKgT/V+7erze/vepQJjSU9D56tVbz3JBikyQlVIGAznKo8sEQPNREIoTNpuxCi4lQdJgtcbd4ciQiUHEME61BalDnCoLtRKZkcDrJgI5FmCRKeF5N2JBIQESIUfLBefJFAlcB+cmjEfUCqc1YHBESScjr0LSET7LlnJL8mVeQiVRrn6tEvoNcJpYYGn3wQ6qrPCSUDBfK0F1aLoms6Z5NJ0uuhSZ4IQlZr5ME3Pa7saTZX/ALHZ/wAR6f8AO2YqB3E7RrzZnjwO0/tGIy5MGZfdQyaDwVM+zNvw0JVaYfPJG5EcymUmt52rBCC59pKZTTKoN+zQclMV6sZyH/HUY3qz+w7EpC5pfa5MBdzblMVX3ykOpJFeSybWbNFhQIZedADshLE+tfTNGqN+7wDsGHChUKkpjP1l5nFqLee1F7hcDxR13MAK9y0x9mDTxt9gqR/GirMn2qym8N9kuDMqiZqFXyr8NmXo5H2zurc2uJMBaAXrUsFu7vAgIpByPMonVbVuwdqP8zJewFAl9mqN4OjjCPl4IpKJMik6t87tIDsgRnrhjjNgut774L5Dv8SVosut9Wa3Xtwcc4hIO0lPHsSpPLq2VfJAPY4zOirmxxtRDgcGM8LleDBqnd6PIVVSJTopE6zldGY2XeX2oSVHSevn2OKtk4W0q+s5ZnAYZDEtLZ9pLz3EplUKM6/pg1e377chQ/uUvkfaBOWoRKeWiNSvb92eMjsaGQf8h741aqMb6kR56qKgwkPlqmI7XLFU8hiwaDee5+EccNIkPMBSBiCjVP0S66CR9pVKTII71a58I7wLn2PKXXykwou8mst77mcizhyeH8RTE/NqgZaHESSSNZCg15N9CipMzBWSAk9wZNKNBeC8TpBB4ZyH5w6Fh8WQKjI482B6I4FJKrL+KBeV1zZV9C9Kmv6pebEfiF4Ok5zKzOE9Py0XAgVM55LYYJF9U0yBbQ7KvA7P+Izy5tmg4AqLhQyN/LXuzxhwuywGeXJgpk4lwA5r36N1+JICQlPmP3gzDsPmFy5cpcm49CKCSTWnKcr9GAmyQgSTJRhRdb/bewR3TEIEwHUkqrMk98vlktqj/TcJQqQgPO7wr90xkenUiqsDu2n7A8gRSEVUSoIapjCYewPorX+1QDMAVK2EvyZSNuh8ujhce9p6X7sFS8ZlSNJno04pOhyTOyzzu5YqKHDnQ4XeIhsryzcMnToQmNJ1YFH3jSTfPvGQz/dGLFhB4AzpNB2U5tOHsTzw46gd1Xz6MCj7xkSx4MXir0AGeXQNx6EpXhJArr2bkJ7heVJKqcsJhgYc/u4BI0KrXm0ocDgJUcTpyUSWZB/dWG7D+9EeUhR1p6sxtpB+0vEcAIdBnMvTV4VwmMurAtsEXhenkcBjkwA8oqlT31aTjjxweJNcf2w9ohkGYYGIW1PBx0LRUQAELVSJnJrA72KumhwmaZLlJqJ10zqqZMxDiiX4vFg0W0xxHBL3+oDJ4XrdGqHowBIGtZ9cvZju7UAKSNKZAVoe7BjQpAznX93gwDcSoTLymRq3Ib/abAhRaaU6/gsZ8GfmmDAepK+mVGuYEN3hd/toMNObUodCVOuummLX8JxXQQUBAQLTSjBCJs9AqEhTOSn9tz+kCgKRLzW7mzESErxE6dDyPO8TF2CAAjx95G7kwUm/Vk7lgvfRq/ZYamV5NYb+Kh0qs5/tu7lhqZBaBU8iwbDcO7yQr6EAUQk9F0vFtFD2UCaIVyp5e3wyu7oaAIUB9s5e3TAWEKMpUE8IPdChqcxdWAf0Urjp7crxEY2yOvICJUpKvyl1M68tZVoVGk79iR5BOYKjHHvfoFNH8PQkH/poFWQQ9053QDvh+DUuKV6IcOcwV/bX0faMDVPtU+688vmMOJiQVX2Q+V4MGb2nwzDLxR1JUC3fRq3aPCn28Lqh4kzz8+d02USOChNcZ/nlcxHjCKRlj+b9QyMHwi67wqSSRVJBNb+WP9mHFnTNJnphfIajaYioHV4QAAp78q3hxx+ad55UxzW5kKeBuaFDo4OZCmn5z+Wr98bohxYaOOgP4IOvtl8No3nAT+b0uTKxHJFE4gVAWdKVW+rB5ltWwPwXi6+7IkTrTLSfo1eBK+jer7TsYiuTA9bxbzjfuw/SfI6jkwJfVKCYIWhMwTU9gJtYcRMMiSE+mIxq1NxKpay2AGRlIHzLAF4qcBOTQdeLd2kT5Nxx1f0wHdLX0AnhdngMdObZ10J8NpNleHA7L+IzyYLKMkiigoBzu6ALvxUJCJRAMrn+ZsSK7gDJar1Xv76sJ0OkJRBXPnfkwVO+nVcV3/Kd4M94OgAzOBstHebo+mRjjJfZW54NfV553l73ZYN3BdKypREwX4vElUzzzA/F+TDhkJqAUIIlYRmIIkKrjzX5tZsC0KMZ88Rha3NjfXwkorJbvr3gFNK8/wALcm65sxJx/FkWiBHjGJ8r1uhnftWl18rxaH9MJ1lTvz52qwcdK8s8v0lyYOvPBSorimXSV8m6HVqfK78vuA9b1vzYv06Era/BtVAfAF/GV3iGOAnW8L7AHcfWpTmmEs9R5dARDPr52DaqEYcUYFUzHvyvE8fCCVZeY5X5NFwkZoRpdLoGIZjtjP8Aa3iwRBCJnd2RlvGWxq6HhWkrv11YckgxzT20ao8WwOKA9oVnRBYtEDy18TPPNmtiiJIY9KMpFE+rMbIFeA06MH20k8TxODThAEL71aG1Tee5tFx5gNDDaCBE+12QoMdGz0ObzaDZ3kddCGgwOXNgtYiGs5+12jKxiq1UyKXfNnYp4SDOdcMeetzRDaSHTJSO13hNg6/jJeaSW7mwPCxLkZ7lqxA991UHU3g0NzDh2kVzvswbmC/oOxzrfqzDrqVRORJ9LGjKbMqic54imPkn6RmHHp4yv1tWA30kCy87vNiceSa9rtVVfilDOvK6WjcCgXVe+VowFqcFK+2d+SdLswZJoq/Pb1m0H30ICnnjdbVhxSVFUxp+qWjAeC9oKWbw0bpeBqnn2vTRhwhzxvvatx4EBStdE/GPnqwdjCQRFu7KjjHhRU0loBfwjfP1FUAU0NbFo0Yz6mdB64csbVg5DISYHRTrfywXwoklLwS8mm6926CXwifpGJ9MgAznfOtqwShOUVDLVl96wQ9DfGY9uWtzY+RBIHS6WisYBKhapIJ58x5aMHjO3weF85L+fRi7E6k5zp6Nd+MthEN9c8KVx1mDatTQYiQyJIaTvVgBHdUkjn3aLgSuVS3z6Ydm7Dh0AmuDAeHD0Jym1tBcHCJ4D0/5WrnoTpSfNfgTzaygu/aJmg9GC8fImFtJe11qNokVWuv4zvBnH4yKPP2atiPKvNgbgOcX3E4onTG/w1AdBjOfbKY0v8NDc+x8YJVHQapfo17C3aHUeE+GeFbS6BYcIdm8R5yu9KDefiqHDJ4fvOn7aPiYxIh4HJApPPBL/eef3GRMp5sFsPF5JnDRcirGg+LYeII6flszGguOSLw8+zLcLqnlgweg7NvtyLJx4SwLWTkdSCt0bzHYtnIfBGBBxbYbuefITOSBg0LsYAYXPNhbRt7rrqvZpW76LWvOPYSXzxuw1Bv2M8UBMqpiJpPK+gP7x8T8JPANAnZatT7T4hjKo+3t5Xk1c8VKmg5tCLFdp+fNgbd37tC/3G/y1rsHjB8SiAEZ3JqJyJDp5ozbmwuxEDpBkefa/Zg9D2DbHIrqukFKzOes7GjNvS5czd82xHhrYn3Is6JMTOied4bN14oAmCUl2SWF1DNeOYSwXTJRLv5XybHvwR9J0zXHHNt/4i2UvwSoNF7G7k2a2PcMaLwyR0c8/wAm5sGfjwUOPZLxaTrhzT1ujbGN4QdDpLz5XUIFOFZ1uhy+3bC9BfLjxFZHPVgg7CKzVEUkTkrPF97LyZAAUULodbLWDsSUkTp8sHdoe4jMqObKvPYAnRcscW+jxEJIvpdGX4xjlqvdg0WyRnnYDpcKfel37Jp4DyOhUKiZS76tltxuiJAfdrwvAjSn5tWv3jwmGAqEgVNMdMBaMDW0wBWRTIZXcmye+40V98hxwuOL/dS767kw8efX3H7xVgvbODJAQRNT0v4YMPvfw47BguRHS9EDw+44AnESo1DB2ckUIzN9G9BjbuIUB4u4oCUzv5k1RtG4ftk8Tog+b7sGc3c499R0OqijHBvQtghhESZSd0/GUmpt07nLjykILuw2k2ZwhOYMq3dVYCxdl4QspaHO/wBtk99bMuEzrd9W2+1u/ZXCcwdBfs1LtsFeaS54e3lowYLatgicLz4df4HSA88kgTQE0VpbHBh/SeP+9BBdVElgO146bbNie4eFTwmfDgSlUVFr56sjsm55mQIGQ/OXtowZyBsb0SIAKvGtAJzOkmsn9wRPqH6Kl13FUnpiW0Ox7pAIe4R2vG1a+hwwB2nJEMuSJ5aMFVuXZoroSIAuBl7X73jwAud3y6hCSNMM/wB9eqN8+ClPn5z89WAb7oLpEpZzxvH5ZSJtLsMAVLxTlc7kzhdlpXCg8qJ00bOOb8dEQuRHf7Xp4oRzF82AninZC9DD/EftKpzldlqDe0J56HCeJ+7hNUtUbbbdCEWEk0KYDnLS6NRb9hCG8465EALjiFQTJ4IdMfRgyBBLwdWmMgO6a+bWUMlByyZPaIYJdR4agrVfhmOLOvP/AMWBR+lPNObQhmU/XBuqgKpgaUuTRT4Mk/U2C88MxPuedwe68m0UWDxOOEhUKGo9ORtUxuwl6HEBmEeGF6tvdmiB5yQkdZftVuoN7M8hEpGl3TuZ9zDK7sN84466BzzvO8JulV+aeed4sC30Si5jEUH6tJtCJs8qgagdPfH8FxCR+cP1eDLGFIFcknhaXQIxHKSXKUgcBLGt06IM1HWnpyvFmtoiukq6CBgCVN1uoIJQkkHDG9LkwF21yQ+Me1+TKP4Z8sL9eaWEXDln+b82UivIoQTPW63UEo0Ik0XGl6XX76NZTPT9Y4e6FEUEhDnjel0kgmam/g3UBQHjl3+GZdMhJZ63ebBddkoUJfpeDcMSUzp7Z53iwNQ3hQ9LvtNuxwpB1SfLnctGWhPoPk9fa6MR2KpXHnl+7wAsWsyiDBf3+dWzG0bo+rEL7slenlTWQ9Ojat9zicM/zh66/LShQA66rq1863YYF4SOAOS+0Eknyv3bzveu3ccV56Y4icUCUHk2w8T7R9OHwg/fElPB3EmqBsVtJBQ1Lsgolwi0YFnXCHlnUSXX8M9xZgLjL/yYDvEhe4QAXssVybv0SZznPBgVdJmBjrXryYgiEySdVXAYd5sF990GSSxm3HSQpuemTAfieIWfdtL4b3oAPpP9CcyR83hlnH1KGigHA9GLwIdAqcmD02GQSmYynd6lh10KfifprYk2S8L7SRFEN4/aXZDosugbWQhMhTpoV9V89WAsZcFTAcNML+WVjuyU5jC70VW45+2dEzw/VoycQF5LuYHlijAP6qPBfTJK37IfaDQ0XKsv1eNdvjZHi79lXcPjuaa6tRRI8cOEvu6FMkSiyvBGDWuxjjVMBaXhJiAlZ05Yy63miYaFvZ/iCTQ0Qqq0rnasy5F2x950zDpNMEnWeR9dWC82iAkU8K8MlCIhmt/lmnnPLFLvoAdyEg+6prd1GjRdKGna+fnqwQ4SZT7Xfdgicjz63aSZ1x4Tz6Tppl7YIykWKZkia352rBFx0Dn20uyxg7Pthd9VWffkvv09LRmn5Y4YHP8AQ8tGCv37vb+nLlCqrSkkrfow3vFkIOA41SS+vv8ALZfxZtBMcjABJjObUZiSTMZdfhgs947wejRC/NcAshpf4ZaHFJIBVBKU65eTB2d9K9kYgKTAGOElmWBl3aCHkCoDLAyMlyo3XngTNFaDky+FVaHhrMVxSfpoxHYpT/8AXswVT50OrFBeQ1Sx1YKpVL0aYElUd8MWBiG6XSKnEc9WnE6rPHyZUxQkq+owabh5MFluePwRXXlK8Qxw6Yzb0XZ4s5Tz6XYbyoPzwWR7N6RujbA/DdeH+KGeIPetqwWUSZ8qHNL+WiAK4a90E75K3HHpYjKfS/ibCj7U646rxQc7y9MUBBiL9yrTl+b7MptcEcOazpc7zaD28YacRfRJhT7dbmiEbxPAePCjxBqcGBXY9jHGXj0l1oOv6bQbM5gi/tM7QYo1VF3rAcC8U8gZrW/mTT2TxHCeAAeRM5etb1IC6D5RPb83PVhPgBTJdPfv6aMq9vJwBeMEc179rksRtrr1DJVvvc0Bhx5CnmhlO7VgRX6gJgfe8OjcfNUw15X+EUbjyvTKTlPrfzJggHaLibv3Zs1zQarjfU6sJ2JRBTzwn5/qbSEVXk9KXK5KGH8VukRSoqBpg1FxkI2j8aAGPWrouk75NmXpsDMOIEOkk/GNW79SXlXCwwAMEmcbq33EUTPTmwNwIgBmBRK5s0rxmleTI7O7TE/rBrZ9CSUAXQMFEXZrjSdci3xcqbVObQijl3nXFuIoSmLAeGDU0kPRmIkVRIyy0HJk4QAH3GmE6sYS5ESFcebBNx8jGo5Uza98LbdwxC4aPU5tnXTJR2acOIhGBv3YPUYamWQTnd5MlvXZvqOoKY3yvEL+Gt7/AFXeElHx5igN/lrl99B8m8LwIZx7w86XQFe+2ZBJsYZfKr+5QHlde4csZ3eWkjvAL1Um+V0yu9N5PuPJIjUUwkjAq9uR8kq9jXNmXdyCnEStbv2Ncd+P0QVyZzYd4vk1GiC78gsD4fAC8ZU4KbvsHZi9DKKUnK793/6ocImCcEN35qxX+I8lu/0FpB2sY97v0b57aAZitUwu9Wr4RPCnteIup+/qABgLxv4YLX+oR3DFb53gz2xwSRNFOV36VW6Ib0R7iSVBfM3VtGBOcknM3rdQ848Vvf8AuHx/iBjo2fVZp5s9vjbBEjRH83jXLBlYkKSjHQsAXCmM2IHipI9WlEhBA8OsvSbQDuOCowG2YTAMtcJ5lrZ3aJSJTmWrXYtDhJZNZQ4agFDMA0LBRl1KhDkQxBCqilJ4SDQjxOJ5cfVoceCyYOkevoxC+t5tAROE0HmahuvPzNJjK0YPgUPMdm+dCN0RO/JW+cBJ/FGDQeD3k2gTkhrjdybcPlZYXf5RvPvDsQOx3FoCl9W9BeP215Uu8lYIvQRkLvD5ao23cP1CFNAnK7wa4eiFfu7LeXpoy+17WBQoaos8/U3Ngz8Xw4BR4reDRg7m4UIevK9cGNtG8fuqJyvpaM27tTtMfz8gftGBSHsB1Q3f6ab8AOnIolbF82PtO1OpIprfW1ao2reCkqVkc7FB5aMDMWOJ1GSIycN0xHkBKLhX1ZWE69ENZX5tp917GABgCOnnpaMFtu90OOh1JAe1/qTT31tYcgxHjJHcsUu0SUN1DQ97xtWzXj/bQHBCBm8hPICUhrdWDDO/cadGsoZHAFExTKSVHJqyDIq1g4+QBwoT17MAozhVSKzQSYcF1CJLorOB4FFbv03eILTtTBWADrpBIIqAn4RrCGCgQhEydPniywh8TqippKSc2uYGxjhdV4goFGRSjBkIjyFhhcvjq0ow+48268MBPkwTVQE+MWkAewY0HYSXeLIzWgGDG4PuL0iq4FFtGAH0yURjLL0Q2rHQgEo7PTOfRhukeujAl9YuvAjAr2b0/d20ccNx7MA9/wAt5hFGXo298GR+KDwrN0kVS75gL5+GDJJnSd1tWzu9d2xA8UV7ql311jrtJUmPxljdZPuqZhOZzu6APOYuzvATdKrjrZZV2I8qhZatudvhgrIetLurZ+NDcWTqCeEvS/IhUvPvvgCeAyZvYdg+77ru9Gf6cSJEuXt1F0s4EFACLud1AMLZkw6XfvbQDILhn173iwIK5da0ndo2KWl3qwSffAdwu7Ded+KNu+rGJUoJDkG1+/Nt4IRKzwu/ZvOS8pKsE4DqlmnBKjBhuswKasEXn1lNpR6LlKuYb5xwSpNmHoILqSmDd/hgnsMZXQCUAWiaYtfQpug6DF72DZXYHaurji2o2eG7wu8h/F3LUsGb2Tcrz03iACF1LPQ9mhw8FOZ+L92JtW0nA+94shF2gBVuTBzbdtWSS7SPITZcRFkF1wTl5Bl33+IlSPNmocJBgpBPTW/dg6CcKc71YcWJzox4bmHsjAiErRAJIjAu895NovBu2F2JwmhCdtGzsTkz+6Yx+q7wg5AMHrkPAic7lfokn4ZJNTTDX8XNVdgEUOuguIU/yF2dWaBf/wDjPcZayF4IwVm0wTORpfrYk2f2rYyH9AqE87/bap6E+9/uyZyPEM7/AGy0XdkU1cAyV4DBL00Vgo9ng5z797+VszClyzu+yOPbsiSJ4B/1Y3dGlF2J9ZvODDE3j56sCRdlS7uqieKO6Xpfk1j/AEiAj6gpgLwTy0at3nDDkMvPPvIAsga2tqwY7xVtZJ4RRbv1aggCcjLVj71icTxmuKtHZYacmA8N3H3AYsIc1YTrunkx3HZTTSRvv6MB4brpBVQQPtARF16LNmNkdWU5BJqOt/lgOgASM+TPwKS5FXZelK2rBTbQQ7EINc8xg2w2CAsKGTXgdxOQbKb5gI8DgdD6lvUNx7pD+zQHlP3QoZqMXAf8WDyzaiFKLSWrJxYkkubS2uLoL9GTL8mBhx1TkgzZmH/laYstDhoOzNQznyEmAm1PIhFTWassQvaw0ogmg8hm3ITyUvqwAiOIOrF3aUiuE/5BhRsW46+QmasHtWxujhB4niEzu+jNO7MF/ufPIpO1p8pQ7kiQ3wEGAzGtbr20cCE4DTzS76gN3ZHP+I8z+crSbEedcAElwmtqt0acOC5053fZuRA6BJ3/AO35vzAD2iPDkUAzkLF6sB/anFNB0vTy0Y7xckABet/Pz5ChAEXO78gSO2OD9HP8XNsZ4u339R36bkxNZIp/FbDaffsaJwvCG6TVTX931803tEQgfyXLG7yCrdeK5ln9kcmBnrLlefNkdncVT7dWd2Z0A97DAYuo8RNG+mv5aTon2wab0HNMcJ4dMmCcGHjy6XcmsNjcJUEyxNzvNlIQCfi71kzezwlIpOUwgpzvPFg+3zsoehKKuzrnq3oXh4PDZdnmf9GHgf8AAatjouxh514VlNR6JWYFoDvPD+0OjZdnCPf6MPP/AAGjB4RGiFZ5dmjs7gN1m1htG445MoUjT7nP+5pwd0RXBN2SKZu882AT8I1mF54D9MJ4m/NrB6A+R/bJU/iw3tgfeo6pyUY9WBKIMU82+GvqzrmwvoTwqP8Ap110bjmxPgLwymn9vywV5dv5YTzndnn9jfFXfMNJ7c+0E/6dE/k5/wBzBqvD20w4cNwmK9xEBXXZocbs6jZdqMR5IcV6gqOtDzAuWE2LdkbgCuFebvy2r8KbI+Hxxuy5jngdCwX7mxx0X6mYpd92i9s0WX3k9MTO7BsS+gpNGVe2t0zVVmCh+NLM2BeLsr8jxlNBd+WV8S7e+H+B18gBKSryuvXYR9rdEgRPnlyvuuF8VxAYo4Z/aO/Vg+2LxLEc+19CNUv99slvbaDFivPYl4yVnIz6Ak10AZfY9gixPudd4p5uj1LABx1Bh3Zl13v86s05ueMR/p+bv/cx3N1RgP8AT83PlgBDdwkpDTc1ympu+zNwd1xpK55un3Yx3VFoBOn8fnnc2BOHBxUJhP2W/NmYT4deEllnpdyYr+zcMiJ9J8r+GHBRQRnhp+jc2C1EYLMKESs5przuY1u7N4QXIMJ0vuguw3QRLB0Bsls7mY7Jp7G8dJskCHwOKZ8IWRqj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8678" name="Picture 6" descr="http://narodsopr.ucoz.ru/_si/0/7249837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214290"/>
            <a:ext cx="3873677" cy="5643602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643174" y="6215082"/>
            <a:ext cx="3929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Виктор Субботин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214290"/>
            <a:ext cx="871543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</a:p>
        </p:txBody>
      </p:sp>
      <p:sp>
        <p:nvSpPr>
          <p:cNvPr id="13316" name="AutoShape 4" descr="https://encrypted-tbn2.gstatic.com/images?q=tbn:ANd9GcQxn6tckAdtscF9Kklnoy6k4Dk4hLjK1IljQfsrSoD4fbBnD_Z13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74" name="AutoShape 2" descr="data:image/jpeg;base64,/9j/4AAQSkZJRgABAQAAAQABAAD/2wCEAAkGBxQTEhUUExQWFhUWFxsZGBgYGRoYGBoYGBocGxoaGhcaHCggGBwlHRgYITEiJSkrLi4uGh8zODMsNygtLisBCgoKBQUFDgUFDisZExkrKysrKysrKysrKysrKysrKysrKysrKysrKysrKysrKysrKysrKysrKysrKysrKysrK//AABEIAQ8AugMBIgACEQEDEQH/xAAbAAACAwEBAQAAAAAAAAAAAAADBAIFBgEHAP/EAD8QAAEBBgMGBQQBAwEHBQEAAAERAAIDITHwQVFhBAUScYGRBqGxwdETIuHxQhQyUjMWQ2JygtLiIyRTovIV/8QAFAEBAAAAAAAAAAAAAAAAAAAAAP/EABQRAQAAAAAAAAAAAAAAAAAAAAD/2gAMAwEAAhEDEQA/APOhFKVXpeTdL61PKTBecNOoC5/hooQJ9psDiBbLdcfKSUoMllVkobykZKzUGZIGAWsywfBcvL2wb6PF+0Ccsfbk3z5JwSead51Y2zbBEffDgdUgznLvRgFDBqektGYhwXnj9oJM6O1strN3+FnHUejPcX/ChAXnUtotmhw3B9oDrtKBe+V5qGI2Hw7tD0+ETEuJBPS82tHPB0YFeNx1ZTJJ569cOzaeLvN0EJaD0ncm5/8A0FLrz39qjMFCokk53NgzkbwjEdKh9wzm71un5ZX/AGYjB/iR1CtCgCTQTxvFto9tzvAXh9oAFdcAhyXpo1VA36Y75dhgoClJfuY1pogY3b90xXBxFwyJ1TLGkrk1THdemoKgT/V+7erze/vepQJjSU9D56tVbz3JBikyQlVIGAznKo8sEQPNREIoTNpuxCi4lQdJgtcbd4ciQiUHEME61BalDnCoLtRKZkcDrJgI5FmCRKeF5N2JBIQESIUfLBefJFAlcB+cmjEfUCqc1YHBESScjr0LSET7LlnJL8mVeQiVRrn6tEvoNcJpYYGn3wQ6qrPCSUDBfK0F1aLoms6Z5NJ0uuhSZ4IQlZr5ME3Pa7saTZX/ALHZ/wAR6f8AO2YqB3E7RrzZnjwO0/tGIy5MGZfdQyaDwVM+zNvw0JVaYfPJG5EcymUmt52rBCC59pKZTTKoN+zQclMV6sZyH/HUY3qz+w7EpC5pfa5MBdzblMVX3ykOpJFeSybWbNFhQIZedADshLE+tfTNGqN+7wDsGHChUKkpjP1l5nFqLee1F7hcDxR13MAK9y0x9mDTxt9gqR/GirMn2qym8N9kuDMqiZqFXyr8NmXo5H2zurc2uJMBaAXrUsFu7vAgIpByPMonVbVuwdqP8zJewFAl9mqN4OjjCPl4IpKJMik6t87tIDsgRnrhjjNgut774L5Dv8SVosut9Wa3Xtwcc4hIO0lPHsSpPLq2VfJAPY4zOirmxxtRDgcGM8LleDBqnd6PIVVSJTopE6zldGY2XeX2oSVHSevn2OKtk4W0q+s5ZnAYZDEtLZ9pLz3EplUKM6/pg1e377chQ/uUvkfaBOWoRKeWiNSvb92eMjsaGQf8h741aqMb6kR56qKgwkPlqmI7XLFU8hiwaDee5+EccNIkPMBSBiCjVP0S66CR9pVKTII71a58I7wLn2PKXXykwou8mst77mcizhyeH8RTE/NqgZaHESSSNZCg15N9CipMzBWSAk9wZNKNBeC8TpBB4ZyH5w6Fh8WQKjI482B6I4FJKrL+KBeV1zZV9C9Kmv6pebEfiF4Ok5zKzOE9Py0XAgVM55LYYJF9U0yBbQ7KvA7P+Izy5tmg4AqLhQyN/LXuzxhwuywGeXJgpk4lwA5r36N1+JICQlPmP3gzDsPmFy5cpcm49CKCSTWnKcr9GAmyQgSTJRhRdb/bewR3TEIEwHUkqrMk98vlktqj/TcJQqQgPO7wr90xkenUiqsDu2n7A8gRSEVUSoIapjCYewPorX+1QDMAVK2EvyZSNuh8ujhce9p6X7sFS8ZlSNJno04pOhyTOyzzu5YqKHDnQ4XeIhsryzcMnToQmNJ1YFH3jSTfPvGQz/dGLFhB4AzpNB2U5tOHsTzw46gd1Xz6MCj7xkSx4MXir0AGeXQNx6EpXhJArr2bkJ7heVJKqcsJhgYc/u4BI0KrXm0ocDgJUcTpyUSWZB/dWG7D+9EeUhR1p6sxtpB+0vEcAIdBnMvTV4VwmMurAtsEXhenkcBjkwA8oqlT31aTjjxweJNcf2w9ohkGYYGIW1PBx0LRUQAELVSJnJrA72KumhwmaZLlJqJ10zqqZMxDiiX4vFg0W0xxHBL3+oDJ4XrdGqHowBIGtZ9cvZju7UAKSNKZAVoe7BjQpAznX93gwDcSoTLymRq3Ib/abAhRaaU6/gsZ8GfmmDAepK+mVGuYEN3hd/toMNObUodCVOuummLX8JxXQQUBAQLTSjBCJs9AqEhTOSn9tz+kCgKRLzW7mzESErxE6dDyPO8TF2CAAjx95G7kwUm/Vk7lgvfRq/ZYamV5NYb+Kh0qs5/tu7lhqZBaBU8iwbDcO7yQr6EAUQk9F0vFtFD2UCaIVyp5e3wyu7oaAIUB9s5e3TAWEKMpUE8IPdChqcxdWAf0Urjp7crxEY2yOvICJUpKvyl1M68tZVoVGk79iR5BOYKjHHvfoFNH8PQkH/poFWQQ9053QDvh+DUuKV6IcOcwV/bX0faMDVPtU+688vmMOJiQVX2Q+V4MGb2nwzDLxR1JUC3fRq3aPCn28Lqh4kzz8+d02USOChNcZ/nlcxHjCKRlj+b9QyMHwi67wqSSRVJBNb+WP9mHFnTNJnphfIajaYioHV4QAAp78q3hxx+ad55UxzW5kKeBuaFDo4OZCmn5z+Wr98bohxYaOOgP4IOvtl8No3nAT+b0uTKxHJFE4gVAWdKVW+rB5ltWwPwXi6+7IkTrTLSfo1eBK+jer7TsYiuTA9bxbzjfuw/SfI6jkwJfVKCYIWhMwTU9gJtYcRMMiSE+mIxq1NxKpay2AGRlIHzLAF4qcBOTQdeLd2kT5Nxx1f0wHdLX0AnhdngMdObZ10J8NpNleHA7L+IzyYLKMkiigoBzu6ALvxUJCJRAMrn+ZsSK7gDJar1Xv76sJ0OkJRBXPnfkwVO+nVcV3/Kd4M94OgAzOBstHebo+mRjjJfZW54NfV553l73ZYN3BdKypREwX4vElUzzzA/F+TDhkJqAUIIlYRmIIkKrjzX5tZsC0KMZ88Rha3NjfXwkorJbvr3gFNK8/wALcm65sxJx/FkWiBHjGJ8r1uhnftWl18rxaH9MJ1lTvz52qwcdK8s8v0lyYOvPBSorimXSV8m6HVqfK78vuA9b1vzYv06Era/BtVAfAF/GV3iGOAnW8L7AHcfWpTmmEs9R5dARDPr52DaqEYcUYFUzHvyvE8fCCVZeY5X5NFwkZoRpdLoGIZjtjP8Aa3iwRBCJnd2RlvGWxq6HhWkrv11YckgxzT20ao8WwOKA9oVnRBYtEDy18TPPNmtiiJIY9KMpFE+rMbIFeA06MH20k8TxODThAEL71aG1Tee5tFx5gNDDaCBE+12QoMdGz0ObzaDZ3kddCGgwOXNgtYiGs5+12jKxiq1UyKXfNnYp4SDOdcMeetzRDaSHTJSO13hNg6/jJeaSW7mwPCxLkZ7lqxA991UHU3g0NzDh2kVzvswbmC/oOxzrfqzDrqVRORJ9LGjKbMqic54imPkn6RmHHp4yv1tWA30kCy87vNiceSa9rtVVfilDOvK6WjcCgXVe+VowFqcFK+2d+SdLswZJoq/Pb1m0H30ICnnjdbVhxSVFUxp+qWjAeC9oKWbw0bpeBqnn2vTRhwhzxvvatx4EBStdE/GPnqwdjCQRFu7KjjHhRU0loBfwjfP1FUAU0NbFo0Yz6mdB64csbVg5DISYHRTrfywXwoklLwS8mm6926CXwifpGJ9MgAznfOtqwShOUVDLVl96wQ9DfGY9uWtzY+RBIHS6WisYBKhapIJ58x5aMHjO3weF85L+fRi7E6k5zp6Nd+MthEN9c8KVx1mDatTQYiQyJIaTvVgBHdUkjn3aLgSuVS3z6Ydm7Dh0AmuDAeHD0Jym1tBcHCJ4D0/5WrnoTpSfNfgTzaygu/aJmg9GC8fImFtJe11qNokVWuv4zvBnH4yKPP2atiPKvNgbgOcX3E4onTG/w1AdBjOfbKY0v8NDc+x8YJVHQapfo17C3aHUeE+GeFbS6BYcIdm8R5yu9KDefiqHDJ4fvOn7aPiYxIh4HJApPPBL/eef3GRMp5sFsPF5JnDRcirGg+LYeII6flszGguOSLw8+zLcLqnlgweg7NvtyLJx4SwLWTkdSCt0bzHYtnIfBGBBxbYbuefITOSBg0LsYAYXPNhbRt7rrqvZpW76LWvOPYSXzxuw1Bv2M8UBMqpiJpPK+gP7x8T8JPANAnZatT7T4hjKo+3t5Xk1c8VKmg5tCLFdp+fNgbd37tC/3G/y1rsHjB8SiAEZ3JqJyJDp5ozbmwuxEDpBkefa/Zg9D2DbHIrqukFKzOes7GjNvS5czd82xHhrYn3Is6JMTOied4bN14oAmCUl2SWF1DNeOYSwXTJRLv5XybHvwR9J0zXHHNt/4i2UvwSoNF7G7k2a2PcMaLwyR0c8/wAm5sGfjwUOPZLxaTrhzT1ujbGN4QdDpLz5XUIFOFZ1uhy+3bC9BfLjxFZHPVgg7CKzVEUkTkrPF97LyZAAUULodbLWDsSUkTp8sHdoe4jMqObKvPYAnRcscW+jxEJIvpdGX4xjlqvdg0WyRnnYDpcKfel37Jp4DyOhUKiZS76tltxuiJAfdrwvAjSn5tWv3jwmGAqEgVNMdMBaMDW0wBWRTIZXcmye+40V98hxwuOL/dS767kw8efX3H7xVgvbODJAQRNT0v4YMPvfw47BguRHS9EDw+44AnESo1DB2ckUIzN9G9BjbuIUB4u4oCUzv5k1RtG4ftk8Tog+b7sGc3c499R0OqijHBvQtghhESZSd0/GUmpt07nLjykILuw2k2ZwhOYMq3dVYCxdl4QspaHO/wBtk99bMuEzrd9W2+1u/ZXCcwdBfs1LtsFeaS54e3lowYLatgicLz4df4HSA88kgTQE0VpbHBh/SeP+9BBdVElgO146bbNie4eFTwmfDgSlUVFr56sjsm55mQIGQ/OXtowZyBsb0SIAKvGtAJzOkmsn9wRPqH6Kl13FUnpiW0Ox7pAIe4R2vG1a+hwwB2nJEMuSJ5aMFVuXZoroSIAuBl7X73jwAud3y6hCSNMM/wB9eqN8+ClPn5z89WAb7oLpEpZzxvH5ZSJtLsMAVLxTlc7kzhdlpXCg8qJ00bOOb8dEQuRHf7Xp4oRzF82AninZC9DD/EftKpzldlqDe0J56HCeJ+7hNUtUbbbdCEWEk0KYDnLS6NRb9hCG8465EALjiFQTJ4IdMfRgyBBLwdWmMgO6a+bWUMlByyZPaIYJdR4agrVfhmOLOvP/AMWBR+lPNObQhmU/XBuqgKpgaUuTRT4Mk/U2C88MxPuedwe68m0UWDxOOEhUKGo9ORtUxuwl6HEBmEeGF6tvdmiB5yQkdZftVuoN7M8hEpGl3TuZ9zDK7sN84466BzzvO8JulV+aeed4sC30Si5jEUH6tJtCJs8qgagdPfH8FxCR+cP1eDLGFIFcknhaXQIxHKSXKUgcBLGt06IM1HWnpyvFmtoiukq6CBgCVN1uoIJQkkHDG9LkwF21yQ+Me1+TKP4Z8sL9eaWEXDln+b82UivIoQTPW63UEo0Ik0XGl6XX76NZTPT9Y4e6FEUEhDnjel0kgmam/g3UBQHjl3+GZdMhJZ63ebBddkoUJfpeDcMSUzp7Z53iwNQ3hQ9LvtNuxwpB1SfLnctGWhPoPk9fa6MR2KpXHnl+7wAsWsyiDBf3+dWzG0bo+rEL7slenlTWQ9Ojat9zicM/zh66/LShQA66rq1863YYF4SOAOS+0Eknyv3bzveu3ccV56Y4icUCUHk2w8T7R9OHwg/fElPB3EmqBsVtJBQ1Lsgolwi0YFnXCHlnUSXX8M9xZgLjL/yYDvEhe4QAXssVybv0SZznPBgVdJmBjrXryYgiEySdVXAYd5sF990GSSxm3HSQpuemTAfieIWfdtL4b3oAPpP9CcyR83hlnH1KGigHA9GLwIdAqcmD02GQSmYynd6lh10KfifprYk2S8L7SRFEN4/aXZDosugbWQhMhTpoV9V89WAsZcFTAcNML+WVjuyU5jC70VW45+2dEzw/VoycQF5LuYHlijAP6qPBfTJK37IfaDQ0XKsv1eNdvjZHi79lXcPjuaa6tRRI8cOEvu6FMkSiyvBGDWuxjjVMBaXhJiAlZ05Yy63miYaFvZ/iCTQ0Qqq0rnasy5F2x950zDpNMEnWeR9dWC82iAkU8K8MlCIhmt/lmnnPLFLvoAdyEg+6prd1GjRdKGna+fnqwQ4SZT7Xfdgicjz63aSZ1x4Tz6Tppl7YIykWKZkia352rBFx0Dn20uyxg7Pthd9VWffkvv09LRmn5Y4YHP8AQ8tGCv37vb+nLlCqrSkkrfow3vFkIOA41SS+vv8ALZfxZtBMcjABJjObUZiSTMZdfhgs947wejRC/NcAshpf4ZaHFJIBVBKU65eTB2d9K9kYgKTAGOElmWBl3aCHkCoDLAyMlyo3XngTNFaDky+FVaHhrMVxSfpoxHYpT/8AXswVT50OrFBeQ1Sx1YKpVL0aYElUd8MWBiG6XSKnEc9WnE6rPHyZUxQkq+owabh5MFluePwRXXlK8Qxw6Yzb0XZ4s5Tz6XYbyoPzwWR7N6RujbA/DdeH+KGeIPetqwWUSZ8qHNL+WiAK4a90E75K3HHpYjKfS/ibCj7U646rxQc7y9MUBBiL9yrTl+b7MptcEcOazpc7zaD28YacRfRJhT7dbmiEbxPAePCjxBqcGBXY9jHGXj0l1oOv6bQbM5gi/tM7QYo1VF3rAcC8U8gZrW/mTT2TxHCeAAeRM5etb1IC6D5RPb83PVhPgBTJdPfv6aMq9vJwBeMEc179rksRtrr1DJVvvc0Bhx5CnmhlO7VgRX6gJgfe8OjcfNUw15X+EUbjyvTKTlPrfzJggHaLibv3Zs1zQarjfU6sJ2JRBTzwn5/qbSEVXk9KXK5KGH8VukRSoqBpg1FxkI2j8aAGPWrouk75NmXpsDMOIEOkk/GNW79SXlXCwwAMEmcbq33EUTPTmwNwIgBmBRK5s0rxmleTI7O7TE/rBrZ9CSUAXQMFEXZrjSdci3xcqbVObQijl3nXFuIoSmLAeGDU0kPRmIkVRIyy0HJk4QAH3GmE6sYS5ESFcebBNx8jGo5Uza98LbdwxC4aPU5tnXTJR2acOIhGBv3YPUYamWQTnd5MlvXZvqOoKY3yvEL+Gt7/AFXeElHx5igN/lrl99B8m8LwIZx7w86XQFe+2ZBJsYZfKr+5QHlde4csZ3eWkjvAL1Um+V0yu9N5PuPJIjUUwkjAq9uR8kq9jXNmXdyCnEStbv2Ncd+P0QVyZzYd4vk1GiC78gsD4fAC8ZU4KbvsHZi9DKKUnK793/6ocImCcEN35qxX+I8lu/0FpB2sY97v0b57aAZitUwu9Wr4RPCnteIup+/qABgLxv4YLX+oR3DFb53gz2xwSRNFOV36VW6Ib0R7iSVBfM3VtGBOcknM3rdQ848Vvf8AuHx/iBjo2fVZp5s9vjbBEjRH83jXLBlYkKSjHQsAXCmM2IHipI9WlEhBA8OsvSbQDuOCowG2YTAMtcJ5lrZ3aJSJTmWrXYtDhJZNZQ4agFDMA0LBRl1KhDkQxBCqilJ4SDQjxOJ5cfVoceCyYOkevoxC+t5tAROE0HmahuvPzNJjK0YPgUPMdm+dCN0RO/JW+cBJ/FGDQeD3k2gTkhrjdybcPlZYXf5RvPvDsQOx3FoCl9W9BeP215Uu8lYIvQRkLvD5ao23cP1CFNAnK7wa4eiFfu7LeXpoy+17WBQoaos8/U3Ngz8Xw4BR4reDRg7m4UIevK9cGNtG8fuqJyvpaM27tTtMfz8gftGBSHsB1Q3f6ab8AOnIolbF82PtO1OpIprfW1ao2reCkqVkc7FB5aMDMWOJ1GSIycN0xHkBKLhX1ZWE69ENZX5tp917GABgCOnnpaMFtu90OOh1JAe1/qTT31tYcgxHjJHcsUu0SUN1DQ97xtWzXj/bQHBCBm8hPICUhrdWDDO/cadGsoZHAFExTKSVHJqyDIq1g4+QBwoT17MAozhVSKzQSYcF1CJLorOB4FFbv03eILTtTBWADrpBIIqAn4RrCGCgQhEydPniywh8TqippKSc2uYGxjhdV4goFGRSjBkIjyFhhcvjq0ow+48268MBPkwTVQE+MWkAewY0HYSXeLIzWgGDG4PuL0iq4FFtGAH0yURjLL0Q2rHQgEo7PTOfRhukeujAl9YuvAjAr2b0/d20ccNx7MA9/wAt5hFGXo298GR+KDwrN0kVS75gL5+GDJJnSd1tWzu9d2xA8UV7ql311jrtJUmPxljdZPuqZhOZzu6APOYuzvATdKrjrZZV2I8qhZatudvhgrIetLurZ+NDcWTqCeEvS/IhUvPvvgCeAyZvYdg+77ru9Gf6cSJEuXt1F0s4EFACLud1AMLZkw6XfvbQDILhn173iwIK5da0ndo2KWl3qwSffAdwu7Ded+KNu+rGJUoJDkG1+/Nt4IRKzwu/ZvOS8pKsE4DqlmnBKjBhuswKasEXn1lNpR6LlKuYb5xwSpNmHoILqSmDd/hgnsMZXQCUAWiaYtfQpug6DF72DZXYHaurji2o2eG7wu8h/F3LUsGb2Tcrz03iACF1LPQ9mhw8FOZ+L92JtW0nA+94shF2gBVuTBzbdtWSS7SPITZcRFkF1wTl5Bl33+IlSPNmocJBgpBPTW/dg6CcKc71YcWJzox4bmHsjAiErRAJIjAu895NovBu2F2JwmhCdtGzsTkz+6Yx+q7wg5AMHrkPAic7lfokn4ZJNTTDX8XNVdgEUOuguIU/yF2dWaBf/wDjPcZayF4IwVm0wTORpfrYk2f2rYyH9AqE87/bap6E+9/uyZyPEM7/AGy0XdkU1cAyV4DBL00Vgo9ng5z797+VszClyzu+yOPbsiSJ4B/1Y3dGlF2J9ZvODDE3j56sCRdlS7uqieKO6Xpfk1j/AEiAj6gpgLwTy0at3nDDkMvPPvIAsga2tqwY7xVtZJ4RRbv1aggCcjLVj71icTxmuKtHZYacmA8N3H3AYsIc1YTrunkx3HZTTSRvv6MB4brpBVQQPtARF16LNmNkdWU5BJqOt/lgOgASM+TPwKS5FXZelK2rBTbQQ7EINc8xg2w2CAsKGTXgdxOQbKb5gI8DgdD6lvUNx7pD+zQHlP3QoZqMXAf8WDyzaiFKLSWrJxYkkubS2uLoL9GTL8mBhx1TkgzZmH/laYstDhoOzNQznyEmAm1PIhFTWassQvaw0ogmg8hm3ITyUvqwAiOIOrF3aUiuE/5BhRsW46+QmasHtWxujhB4niEzu+jNO7MF/ufPIpO1p8pQ7kiQ3wEGAzGtbr20cCE4DTzS76gN3ZHP+I8z+crSbEedcAElwmtqt0acOC5053fZuRA6BJ3/AO35vzAD2iPDkUAzkLF6sB/anFNB0vTy0Y7xckABet/Pz5ChAEXO78gSO2OD9HP8XNsZ4u339R36bkxNZIp/FbDaffsaJwvCG6TVTX931803tEQgfyXLG7yCrdeK5ln9kcmBnrLlefNkdncVT7dWd2Z0A97DAYuo8RNG+mv5aTon2wab0HNMcJ4dMmCcGHjy6XcmsNjcJUEyxNzvNlIQCfi71kzezwlIpOUwgpzvPFg+3zsoehKKuzrnq3oXh4PDZdnmf9GHgf8AAatjouxh514VlNR6JWYFoDvPD+0OjZdnCPf6MPP/AAGjB4RGiFZ5dmjs7gN1m1htG445MoUjT7nP+5pwd0RXBN2SKZu882AT8I1mF54D9MJ4m/NrB6A+R/bJU/iw3tgfeo6pyUY9WBKIMU82+GvqzrmwvoTwqP8Ap110bjmxPgLwymn9vywV5dv5YTzndnn9jfFXfMNJ7c+0E/6dE/k5/wBzBqvD20w4cNwmK9xEBXXZocbs6jZdqMR5IcV6gqOtDzAuWE2LdkbgCuFebvy2r8KbI+Hxxuy5jngdCwX7mxx0X6mYpd92i9s0WX3k9MTO7BsS+gpNGVe2t0zVVmCh+NLM2BeLsr8jxlNBd+WV8S7e+H+B18gBKSryuvXYR9rdEgRPnlyvuuF8VxAYo4Z/aO/Vg+2LxLEc+19CNUv99slvbaDFivPYl4yVnIz6Ak10AZfY9gixPudd4p5uj1LABx1Bh3Zl13v86s05ueMR/p+bv/cx3N1RgP8AT83PlgBDdwkpDTc1ympu+zNwd1xpK55un3Yx3VFoBOn8fnnc2BOHBxUJhP2W/NmYT4deEllnpdyYr+zcMiJ9J8r+GHBRQRnhp+jc2C1EYLMKESs5przuY1u7N4QXIMJ0vuguw3QRLB0Bsls7mY7Jp7G8dJskCHwOKZ8IWRqj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9698" name="Picture 2" descr="http://narodsopr.ucoz.ru/_si/0/5789855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214290"/>
            <a:ext cx="3809987" cy="5763006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928926" y="6143644"/>
            <a:ext cx="3741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Семён </a:t>
            </a:r>
            <a:r>
              <a:rPr lang="ru-RU" b="1" dirty="0" err="1" smtClean="0"/>
              <a:t>Остапенко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214290"/>
            <a:ext cx="871543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</a:p>
        </p:txBody>
      </p:sp>
      <p:sp>
        <p:nvSpPr>
          <p:cNvPr id="13316" name="AutoShape 4" descr="https://encrypted-tbn2.gstatic.com/images?q=tbn:ANd9GcQxn6tckAdtscF9Kklnoy6k4Dk4hLjK1IljQfsrSoD4fbBnD_Z13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74" name="AutoShape 2" descr="data:image/jpeg;base64,/9j/4AAQSkZJRgABAQAAAQABAAD/2wCEAAkGBxQTEhUUExQWFhUWFxsZGBgYGRoYGBoYGBocGxoaGhcaHCggGBwlHRgYITEiJSkrLi4uGh8zODMsNygtLisBCgoKBQUFDgUFDisZExkrKysrKysrKysrKysrKysrKysrKysrKysrKysrKysrKysrKysrKysrKysrKysrKysrK//AABEIAQ8AugMBIgACEQEDEQH/xAAbAAACAwEBAQAAAAAAAAAAAAADBAIFBgEHAP/EAD8QAAEBBgMGBQQBAwEHBQEAAAERAAIDITHwQVFhBAUScYGRBqGxwdETIuHxQhQyUjMWQ2JygtLiIyRTovIV/8QAFAEBAAAAAAAAAAAAAAAAAAAAAP/EABQRAQAAAAAAAAAAAAAAAAAAAAD/2gAMAwEAAhEDEQA/APOhFKVXpeTdL61PKTBecNOoC5/hooQJ9psDiBbLdcfKSUoMllVkobykZKzUGZIGAWsywfBcvL2wb6PF+0Ccsfbk3z5JwSead51Y2zbBEffDgdUgznLvRgFDBqektGYhwXnj9oJM6O1strN3+FnHUejPcX/ChAXnUtotmhw3B9oDrtKBe+V5qGI2Hw7tD0+ETEuJBPS82tHPB0YFeNx1ZTJJ569cOzaeLvN0EJaD0ncm5/8A0FLrz39qjMFCokk53NgzkbwjEdKh9wzm71un5ZX/AGYjB/iR1CtCgCTQTxvFto9tzvAXh9oAFdcAhyXpo1VA36Y75dhgoClJfuY1pogY3b90xXBxFwyJ1TLGkrk1THdemoKgT/V+7erze/vepQJjSU9D56tVbz3JBikyQlVIGAznKo8sEQPNREIoTNpuxCi4lQdJgtcbd4ciQiUHEME61BalDnCoLtRKZkcDrJgI5FmCRKeF5N2JBIQESIUfLBefJFAlcB+cmjEfUCqc1YHBESScjr0LSET7LlnJL8mVeQiVRrn6tEvoNcJpYYGn3wQ6qrPCSUDBfK0F1aLoms6Z5NJ0uuhSZ4IQlZr5ME3Pa7saTZX/ALHZ/wAR6f8AO2YqB3E7RrzZnjwO0/tGIy5MGZfdQyaDwVM+zNvw0JVaYfPJG5EcymUmt52rBCC59pKZTTKoN+zQclMV6sZyH/HUY3qz+w7EpC5pfa5MBdzblMVX3ykOpJFeSybWbNFhQIZedADshLE+tfTNGqN+7wDsGHChUKkpjP1l5nFqLee1F7hcDxR13MAK9y0x9mDTxt9gqR/GirMn2qym8N9kuDMqiZqFXyr8NmXo5H2zurc2uJMBaAXrUsFu7vAgIpByPMonVbVuwdqP8zJewFAl9mqN4OjjCPl4IpKJMik6t87tIDsgRnrhjjNgut774L5Dv8SVosut9Wa3Xtwcc4hIO0lPHsSpPLq2VfJAPY4zOirmxxtRDgcGM8LleDBqnd6PIVVSJTopE6zldGY2XeX2oSVHSevn2OKtk4W0q+s5ZnAYZDEtLZ9pLz3EplUKM6/pg1e377chQ/uUvkfaBOWoRKeWiNSvb92eMjsaGQf8h741aqMb6kR56qKgwkPlqmI7XLFU8hiwaDee5+EccNIkPMBSBiCjVP0S66CR9pVKTII71a58I7wLn2PKXXykwou8mst77mcizhyeH8RTE/NqgZaHESSSNZCg15N9CipMzBWSAk9wZNKNBeC8TpBB4ZyH5w6Fh8WQKjI482B6I4FJKrL+KBeV1zZV9C9Kmv6pebEfiF4Ok5zKzOE9Py0XAgVM55LYYJF9U0yBbQ7KvA7P+Izy5tmg4AqLhQyN/LXuzxhwuywGeXJgpk4lwA5r36N1+JICQlPmP3gzDsPmFy5cpcm49CKCSTWnKcr9GAmyQgSTJRhRdb/bewR3TEIEwHUkqrMk98vlktqj/TcJQqQgPO7wr90xkenUiqsDu2n7A8gRSEVUSoIapjCYewPorX+1QDMAVK2EvyZSNuh8ujhce9p6X7sFS8ZlSNJno04pOhyTOyzzu5YqKHDnQ4XeIhsryzcMnToQmNJ1YFH3jSTfPvGQz/dGLFhB4AzpNB2U5tOHsTzw46gd1Xz6MCj7xkSx4MXir0AGeXQNx6EpXhJArr2bkJ7heVJKqcsJhgYc/u4BI0KrXm0ocDgJUcTpyUSWZB/dWG7D+9EeUhR1p6sxtpB+0vEcAIdBnMvTV4VwmMurAtsEXhenkcBjkwA8oqlT31aTjjxweJNcf2w9ohkGYYGIW1PBx0LRUQAELVSJnJrA72KumhwmaZLlJqJ10zqqZMxDiiX4vFg0W0xxHBL3+oDJ4XrdGqHowBIGtZ9cvZju7UAKSNKZAVoe7BjQpAznX93gwDcSoTLymRq3Ib/abAhRaaU6/gsZ8GfmmDAepK+mVGuYEN3hd/toMNObUodCVOuummLX8JxXQQUBAQLTSjBCJs9AqEhTOSn9tz+kCgKRLzW7mzESErxE6dDyPO8TF2CAAjx95G7kwUm/Vk7lgvfRq/ZYamV5NYb+Kh0qs5/tu7lhqZBaBU8iwbDcO7yQr6EAUQk9F0vFtFD2UCaIVyp5e3wyu7oaAIUB9s5e3TAWEKMpUE8IPdChqcxdWAf0Urjp7crxEY2yOvICJUpKvyl1M68tZVoVGk79iR5BOYKjHHvfoFNH8PQkH/poFWQQ9053QDvh+DUuKV6IcOcwV/bX0faMDVPtU+688vmMOJiQVX2Q+V4MGb2nwzDLxR1JUC3fRq3aPCn28Lqh4kzz8+d02USOChNcZ/nlcxHjCKRlj+b9QyMHwi67wqSSRVJBNb+WP9mHFnTNJnphfIajaYioHV4QAAp78q3hxx+ad55UxzW5kKeBuaFDo4OZCmn5z+Wr98bohxYaOOgP4IOvtl8No3nAT+b0uTKxHJFE4gVAWdKVW+rB5ltWwPwXi6+7IkTrTLSfo1eBK+jer7TsYiuTA9bxbzjfuw/SfI6jkwJfVKCYIWhMwTU9gJtYcRMMiSE+mIxq1NxKpay2AGRlIHzLAF4qcBOTQdeLd2kT5Nxx1f0wHdLX0AnhdngMdObZ10J8NpNleHA7L+IzyYLKMkiigoBzu6ALvxUJCJRAMrn+ZsSK7gDJar1Xv76sJ0OkJRBXPnfkwVO+nVcV3/Kd4M94OgAzOBstHebo+mRjjJfZW54NfV553l73ZYN3BdKypREwX4vElUzzzA/F+TDhkJqAUIIlYRmIIkKrjzX5tZsC0KMZ88Rha3NjfXwkorJbvr3gFNK8/wALcm65sxJx/FkWiBHjGJ8r1uhnftWl18rxaH9MJ1lTvz52qwcdK8s8v0lyYOvPBSorimXSV8m6HVqfK78vuA9b1vzYv06Era/BtVAfAF/GV3iGOAnW8L7AHcfWpTmmEs9R5dARDPr52DaqEYcUYFUzHvyvE8fCCVZeY5X5NFwkZoRpdLoGIZjtjP8Aa3iwRBCJnd2RlvGWxq6HhWkrv11YckgxzT20ao8WwOKA9oVnRBYtEDy18TPPNmtiiJIY9KMpFE+rMbIFeA06MH20k8TxODThAEL71aG1Tee5tFx5gNDDaCBE+12QoMdGz0ObzaDZ3kddCGgwOXNgtYiGs5+12jKxiq1UyKXfNnYp4SDOdcMeetzRDaSHTJSO13hNg6/jJeaSW7mwPCxLkZ7lqxA991UHU3g0NzDh2kVzvswbmC/oOxzrfqzDrqVRORJ9LGjKbMqic54imPkn6RmHHp4yv1tWA30kCy87vNiceSa9rtVVfilDOvK6WjcCgXVe+VowFqcFK+2d+SdLswZJoq/Pb1m0H30ICnnjdbVhxSVFUxp+qWjAeC9oKWbw0bpeBqnn2vTRhwhzxvvatx4EBStdE/GPnqwdjCQRFu7KjjHhRU0loBfwjfP1FUAU0NbFo0Yz6mdB64csbVg5DISYHRTrfywXwoklLwS8mm6926CXwifpGJ9MgAznfOtqwShOUVDLVl96wQ9DfGY9uWtzY+RBIHS6WisYBKhapIJ58x5aMHjO3weF85L+fRi7E6k5zp6Nd+MthEN9c8KVx1mDatTQYiQyJIaTvVgBHdUkjn3aLgSuVS3z6Ydm7Dh0AmuDAeHD0Jym1tBcHCJ4D0/5WrnoTpSfNfgTzaygu/aJmg9GC8fImFtJe11qNokVWuv4zvBnH4yKPP2atiPKvNgbgOcX3E4onTG/w1AdBjOfbKY0v8NDc+x8YJVHQapfo17C3aHUeE+GeFbS6BYcIdm8R5yu9KDefiqHDJ4fvOn7aPiYxIh4HJApPPBL/eef3GRMp5sFsPF5JnDRcirGg+LYeII6flszGguOSLw8+zLcLqnlgweg7NvtyLJx4SwLWTkdSCt0bzHYtnIfBGBBxbYbuefITOSBg0LsYAYXPNhbRt7rrqvZpW76LWvOPYSXzxuw1Bv2M8UBMqpiJpPK+gP7x8T8JPANAnZatT7T4hjKo+3t5Xk1c8VKmg5tCLFdp+fNgbd37tC/3G/y1rsHjB8SiAEZ3JqJyJDp5ozbmwuxEDpBkefa/Zg9D2DbHIrqukFKzOes7GjNvS5czd82xHhrYn3Is6JMTOied4bN14oAmCUl2SWF1DNeOYSwXTJRLv5XybHvwR9J0zXHHNt/4i2UvwSoNF7G7k2a2PcMaLwyR0c8/wAm5sGfjwUOPZLxaTrhzT1ujbGN4QdDpLz5XUIFOFZ1uhy+3bC9BfLjxFZHPVgg7CKzVEUkTkrPF97LyZAAUULodbLWDsSUkTp8sHdoe4jMqObKvPYAnRcscW+jxEJIvpdGX4xjlqvdg0WyRnnYDpcKfel37Jp4DyOhUKiZS76tltxuiJAfdrwvAjSn5tWv3jwmGAqEgVNMdMBaMDW0wBWRTIZXcmye+40V98hxwuOL/dS767kw8efX3H7xVgvbODJAQRNT0v4YMPvfw47BguRHS9EDw+44AnESo1DB2ckUIzN9G9BjbuIUB4u4oCUzv5k1RtG4ftk8Tog+b7sGc3c499R0OqijHBvQtghhESZSd0/GUmpt07nLjykILuw2k2ZwhOYMq3dVYCxdl4QspaHO/wBtk99bMuEzrd9W2+1u/ZXCcwdBfs1LtsFeaS54e3lowYLatgicLz4df4HSA88kgTQE0VpbHBh/SeP+9BBdVElgO146bbNie4eFTwmfDgSlUVFr56sjsm55mQIGQ/OXtowZyBsb0SIAKvGtAJzOkmsn9wRPqH6Kl13FUnpiW0Ox7pAIe4R2vG1a+hwwB2nJEMuSJ5aMFVuXZoroSIAuBl7X73jwAud3y6hCSNMM/wB9eqN8+ClPn5z89WAb7oLpEpZzxvH5ZSJtLsMAVLxTlc7kzhdlpXCg8qJ00bOOb8dEQuRHf7Xp4oRzF82AninZC9DD/EftKpzldlqDe0J56HCeJ+7hNUtUbbbdCEWEk0KYDnLS6NRb9hCG8465EALjiFQTJ4IdMfRgyBBLwdWmMgO6a+bWUMlByyZPaIYJdR4agrVfhmOLOvP/AMWBR+lPNObQhmU/XBuqgKpgaUuTRT4Mk/U2C88MxPuedwe68m0UWDxOOEhUKGo9ORtUxuwl6HEBmEeGF6tvdmiB5yQkdZftVuoN7M8hEpGl3TuZ9zDK7sN84466BzzvO8JulV+aeed4sC30Si5jEUH6tJtCJs8qgagdPfH8FxCR+cP1eDLGFIFcknhaXQIxHKSXKUgcBLGt06IM1HWnpyvFmtoiukq6CBgCVN1uoIJQkkHDG9LkwF21yQ+Me1+TKP4Z8sL9eaWEXDln+b82UivIoQTPW63UEo0Ik0XGl6XX76NZTPT9Y4e6FEUEhDnjel0kgmam/g3UBQHjl3+GZdMhJZ63ebBddkoUJfpeDcMSUzp7Z53iwNQ3hQ9LvtNuxwpB1SfLnctGWhPoPk9fa6MR2KpXHnl+7wAsWsyiDBf3+dWzG0bo+rEL7slenlTWQ9Ojat9zicM/zh66/LShQA66rq1863YYF4SOAOS+0Eknyv3bzveu3ccV56Y4icUCUHk2w8T7R9OHwg/fElPB3EmqBsVtJBQ1Lsgolwi0YFnXCHlnUSXX8M9xZgLjL/yYDvEhe4QAXssVybv0SZznPBgVdJmBjrXryYgiEySdVXAYd5sF990GSSxm3HSQpuemTAfieIWfdtL4b3oAPpP9CcyR83hlnH1KGigHA9GLwIdAqcmD02GQSmYynd6lh10KfifprYk2S8L7SRFEN4/aXZDosugbWQhMhTpoV9V89WAsZcFTAcNML+WVjuyU5jC70VW45+2dEzw/VoycQF5LuYHlijAP6qPBfTJK37IfaDQ0XKsv1eNdvjZHi79lXcPjuaa6tRRI8cOEvu6FMkSiyvBGDWuxjjVMBaXhJiAlZ05Yy63miYaFvZ/iCTQ0Qqq0rnasy5F2x950zDpNMEnWeR9dWC82iAkU8K8MlCIhmt/lmnnPLFLvoAdyEg+6prd1GjRdKGna+fnqwQ4SZT7Xfdgicjz63aSZ1x4Tz6Tppl7YIykWKZkia352rBFx0Dn20uyxg7Pthd9VWffkvv09LRmn5Y4YHP8AQ8tGCv37vb+nLlCqrSkkrfow3vFkIOA41SS+vv8ALZfxZtBMcjABJjObUZiSTMZdfhgs947wejRC/NcAshpf4ZaHFJIBVBKU65eTB2d9K9kYgKTAGOElmWBl3aCHkCoDLAyMlyo3XngTNFaDky+FVaHhrMVxSfpoxHYpT/8AXswVT50OrFBeQ1Sx1YKpVL0aYElUd8MWBiG6XSKnEc9WnE6rPHyZUxQkq+owabh5MFluePwRXXlK8Qxw6Yzb0XZ4s5Tz6XYbyoPzwWR7N6RujbA/DdeH+KGeIPetqwWUSZ8qHNL+WiAK4a90E75K3HHpYjKfS/ibCj7U646rxQc7y9MUBBiL9yrTl+b7MptcEcOazpc7zaD28YacRfRJhT7dbmiEbxPAePCjxBqcGBXY9jHGXj0l1oOv6bQbM5gi/tM7QYo1VF3rAcC8U8gZrW/mTT2TxHCeAAeRM5etb1IC6D5RPb83PVhPgBTJdPfv6aMq9vJwBeMEc179rksRtrr1DJVvvc0Bhx5CnmhlO7VgRX6gJgfe8OjcfNUw15X+EUbjyvTKTlPrfzJggHaLibv3Zs1zQarjfU6sJ2JRBTzwn5/qbSEVXk9KXK5KGH8VukRSoqBpg1FxkI2j8aAGPWrouk75NmXpsDMOIEOkk/GNW79SXlXCwwAMEmcbq33EUTPTmwNwIgBmBRK5s0rxmleTI7O7TE/rBrZ9CSUAXQMFEXZrjSdci3xcqbVObQijl3nXFuIoSmLAeGDU0kPRmIkVRIyy0HJk4QAH3GmE6sYS5ESFcebBNx8jGo5Uza98LbdwxC4aPU5tnXTJR2acOIhGBv3YPUYamWQTnd5MlvXZvqOoKY3yvEL+Gt7/AFXeElHx5igN/lrl99B8m8LwIZx7w86XQFe+2ZBJsYZfKr+5QHlde4csZ3eWkjvAL1Um+V0yu9N5PuPJIjUUwkjAq9uR8kq9jXNmXdyCnEStbv2Ncd+P0QVyZzYd4vk1GiC78gsD4fAC8ZU4KbvsHZi9DKKUnK793/6ocImCcEN35qxX+I8lu/0FpB2sY97v0b57aAZitUwu9Wr4RPCnteIup+/qABgLxv4YLX+oR3DFb53gz2xwSRNFOV36VW6Ib0R7iSVBfM3VtGBOcknM3rdQ848Vvf8AuHx/iBjo2fVZp5s9vjbBEjRH83jXLBlYkKSjHQsAXCmM2IHipI9WlEhBA8OsvSbQDuOCowG2YTAMtcJ5lrZ3aJSJTmWrXYtDhJZNZQ4agFDMA0LBRl1KhDkQxBCqilJ4SDQjxOJ5cfVoceCyYOkevoxC+t5tAROE0HmahuvPzNJjK0YPgUPMdm+dCN0RO/JW+cBJ/FGDQeD3k2gTkhrjdybcPlZYXf5RvPvDsQOx3FoCl9W9BeP215Uu8lYIvQRkLvD5ao23cP1CFNAnK7wa4eiFfu7LeXpoy+17WBQoaos8/U3Ngz8Xw4BR4reDRg7m4UIevK9cGNtG8fuqJyvpaM27tTtMfz8gftGBSHsB1Q3f6ab8AOnIolbF82PtO1OpIprfW1ao2reCkqVkc7FB5aMDMWOJ1GSIycN0xHkBKLhX1ZWE69ENZX5tp917GABgCOnnpaMFtu90OOh1JAe1/qTT31tYcgxHjJHcsUu0SUN1DQ97xtWzXj/bQHBCBm8hPICUhrdWDDO/cadGsoZHAFExTKSVHJqyDIq1g4+QBwoT17MAozhVSKzQSYcF1CJLorOB4FFbv03eILTtTBWADrpBIIqAn4RrCGCgQhEydPniywh8TqippKSc2uYGxjhdV4goFGRSjBkIjyFhhcvjq0ow+48268MBPkwTVQE+MWkAewY0HYSXeLIzWgGDG4PuL0iq4FFtGAH0yURjLL0Q2rHQgEo7PTOfRhukeujAl9YuvAjAr2b0/d20ccNx7MA9/wAt5hFGXo298GR+KDwrN0kVS75gL5+GDJJnSd1tWzu9d2xA8UV7ql311jrtJUmPxljdZPuqZhOZzu6APOYuzvATdKrjrZZV2I8qhZatudvhgrIetLurZ+NDcWTqCeEvS/IhUvPvvgCeAyZvYdg+77ru9Gf6cSJEuXt1F0s4EFACLud1AMLZkw6XfvbQDILhn173iwIK5da0ndo2KWl3qwSffAdwu7Ded+KNu+rGJUoJDkG1+/Nt4IRKzwu/ZvOS8pKsE4DqlmnBKjBhuswKasEXn1lNpR6LlKuYb5xwSpNmHoILqSmDd/hgnsMZXQCUAWiaYtfQpug6DF72DZXYHaurji2o2eG7wu8h/F3LUsGb2Tcrz03iACF1LPQ9mhw8FOZ+L92JtW0nA+94shF2gBVuTBzbdtWSS7SPITZcRFkF1wTl5Bl33+IlSPNmocJBgpBPTW/dg6CcKc71YcWJzox4bmHsjAiErRAJIjAu895NovBu2F2JwmhCdtGzsTkz+6Yx+q7wg5AMHrkPAic7lfokn4ZJNTTDX8XNVdgEUOuguIU/yF2dWaBf/wDjPcZayF4IwVm0wTORpfrYk2f2rYyH9AqE87/bap6E+9/uyZyPEM7/AGy0XdkU1cAyV4DBL00Vgo9ng5z797+VszClyzu+yOPbsiSJ4B/1Y3dGlF2J9ZvODDE3j56sCRdlS7uqieKO6Xpfk1j/AEiAj6gpgLwTy0at3nDDkMvPPvIAsga2tqwY7xVtZJ4RRbv1aggCcjLVj71icTxmuKtHZYacmA8N3H3AYsIc1YTrunkx3HZTTSRvv6MB4brpBVQQPtARF16LNmNkdWU5BJqOt/lgOgASM+TPwKS5FXZelK2rBTbQQ7EINc8xg2w2CAsKGTXgdxOQbKb5gI8DgdD6lvUNx7pD+zQHlP3QoZqMXAf8WDyzaiFKLSWrJxYkkubS2uLoL9GTL8mBhx1TkgzZmH/laYstDhoOzNQznyEmAm1PIhFTWassQvaw0ogmg8hm3ITyUvqwAiOIOrF3aUiuE/5BhRsW46+QmasHtWxujhB4niEzu+jNO7MF/ufPIpO1p8pQ7kiQ3wEGAzGtbr20cCE4DTzS76gN3ZHP+I8z+crSbEedcAElwmtqt0acOC5053fZuRA6BJ3/AO35vzAD2iPDkUAzkLF6sB/anFNB0vTy0Y7xckABet/Pz5ChAEXO78gSO2OD9HP8XNsZ4u339R36bkxNZIp/FbDaffsaJwvCG6TVTX931803tEQgfyXLG7yCrdeK5ln9kcmBnrLlefNkdncVT7dWd2Z0A97DAYuo8RNG+mv5aTon2wab0HNMcJ4dMmCcGHjy6XcmsNjcJUEyxNzvNlIQCfi71kzezwlIpOUwgpzvPFg+3zsoehKKuzrnq3oXh4PDZdnmf9GHgf8AAatjouxh514VlNR6JWYFoDvPD+0OjZdnCPf6MPP/AAGjB4RGiFZ5dmjs7gN1m1htG445MoUjT7nP+5pwd0RXBN2SKZu882AT8I1mF54D9MJ4m/NrB6A+R/bJU/iw3tgfeo6pyUY9WBKIMU82+GvqzrmwvoTwqP8Ap110bjmxPgLwymn9vywV5dv5YTzndnn9jfFXfMNJ7c+0E/6dE/k5/wBzBqvD20w4cNwmK9xEBXXZocbs6jZdqMR5IcV6gqOtDzAuWE2LdkbgCuFebvy2r8KbI+Hxxuy5jngdCwX7mxx0X6mYpd92i9s0WX3k9MTO7BsS+gpNGVe2t0zVVmCh+NLM2BeLsr8jxlNBd+WV8S7e+H+B18gBKSryuvXYR9rdEgRPnlyvuuF8VxAYo4Z/aO/Vg+2LxLEc+19CNUv99slvbaDFivPYl4yVnIz6Ak10AZfY9gixPudd4p5uj1LABx1Bh3Zl13v86s05ueMR/p+bv/cx3N1RgP8AT83PlgBDdwkpDTc1ympu+zNwd1xpK55un3Yx3VFoBOn8fnnc2BOHBxUJhP2W/NmYT4deEllnpdyYr+zcMiJ9J8r+GHBRQRnhp+jc2C1EYLMKESs5przuY1u7N4QXIMJ0vuguw3QRLB0Bsls7mY7Jp7G8dJskCHwOKZ8IWRqj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72" name="AutoShape 4" descr="https://encrypted-tbn1.gstatic.com/images?q=tbn:ANd9GcRTxz3WEnZvS4C8fFB0AiqWOPHZl33RJJUxP5uv_Vo75Q9ZnzPWDQ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74" name="AutoShape 6" descr="https://encrypted-tbn1.gstatic.com/images?q=tbn:ANd9GcRTxz3WEnZvS4C8fFB0AiqWOPHZl33RJJUxP5uv_Vo75Q9ZnzPWDQ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2776" name="Picture 8" descr="http://u6.s.progorodnn.ru/userfiles/picoriginal/img-20140522151849-1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214290"/>
            <a:ext cx="871543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</a:p>
        </p:txBody>
      </p:sp>
      <p:sp>
        <p:nvSpPr>
          <p:cNvPr id="13316" name="AutoShape 4" descr="https://encrypted-tbn2.gstatic.com/images?q=tbn:ANd9GcQxn6tckAdtscF9Kklnoy6k4Dk4hLjK1IljQfsrSoD4fbBnD_Z13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74" name="AutoShape 2" descr="data:image/jpeg;base64,/9j/4AAQSkZJRgABAQAAAQABAAD/2wCEAAkGBxQTEhUUExQWFhUWFxsZGBgYGRoYGBoYGBocGxoaGhcaHCggGBwlHRgYITEiJSkrLi4uGh8zODMsNygtLisBCgoKBQUFDgUFDisZExkrKysrKysrKysrKysrKysrKysrKysrKysrKysrKysrKysrKysrKysrKysrKysrKysrK//AABEIAQ8AugMBIgACEQEDEQH/xAAbAAACAwEBAQAAAAAAAAAAAAADBAIFBgEHAP/EAD8QAAEBBgMGBQQBAwEHBQEAAAERAAIDITHwQVFhBAUScYGRBqGxwdETIuHxQhQyUjMWQ2JygtLiIyRTovIV/8QAFAEBAAAAAAAAAAAAAAAAAAAAAP/EABQRAQAAAAAAAAAAAAAAAAAAAAD/2gAMAwEAAhEDEQA/APOhFKVXpeTdL61PKTBecNOoC5/hooQJ9psDiBbLdcfKSUoMllVkobykZKzUGZIGAWsywfBcvL2wb6PF+0Ccsfbk3z5JwSead51Y2zbBEffDgdUgznLvRgFDBqektGYhwXnj9oJM6O1strN3+FnHUejPcX/ChAXnUtotmhw3B9oDrtKBe+V5qGI2Hw7tD0+ETEuJBPS82tHPB0YFeNx1ZTJJ569cOzaeLvN0EJaD0ncm5/8A0FLrz39qjMFCokk53NgzkbwjEdKh9wzm71un5ZX/AGYjB/iR1CtCgCTQTxvFto9tzvAXh9oAFdcAhyXpo1VA36Y75dhgoClJfuY1pogY3b90xXBxFwyJ1TLGkrk1THdemoKgT/V+7erze/vepQJjSU9D56tVbz3JBikyQlVIGAznKo8sEQPNREIoTNpuxCi4lQdJgtcbd4ciQiUHEME61BalDnCoLtRKZkcDrJgI5FmCRKeF5N2JBIQESIUfLBefJFAlcB+cmjEfUCqc1YHBESScjr0LSET7LlnJL8mVeQiVRrn6tEvoNcJpYYGn3wQ6qrPCSUDBfK0F1aLoms6Z5NJ0uuhSZ4IQlZr5ME3Pa7saTZX/ALHZ/wAR6f8AO2YqB3E7RrzZnjwO0/tGIy5MGZfdQyaDwVM+zNvw0JVaYfPJG5EcymUmt52rBCC59pKZTTKoN+zQclMV6sZyH/HUY3qz+w7EpC5pfa5MBdzblMVX3ykOpJFeSybWbNFhQIZedADshLE+tfTNGqN+7wDsGHChUKkpjP1l5nFqLee1F7hcDxR13MAK9y0x9mDTxt9gqR/GirMn2qym8N9kuDMqiZqFXyr8NmXo5H2zurc2uJMBaAXrUsFu7vAgIpByPMonVbVuwdqP8zJewFAl9mqN4OjjCPl4IpKJMik6t87tIDsgRnrhjjNgut774L5Dv8SVosut9Wa3Xtwcc4hIO0lPHsSpPLq2VfJAPY4zOirmxxtRDgcGM8LleDBqnd6PIVVSJTopE6zldGY2XeX2oSVHSevn2OKtk4W0q+s5ZnAYZDEtLZ9pLz3EplUKM6/pg1e377chQ/uUvkfaBOWoRKeWiNSvb92eMjsaGQf8h741aqMb6kR56qKgwkPlqmI7XLFU8hiwaDee5+EccNIkPMBSBiCjVP0S66CR9pVKTII71a58I7wLn2PKXXykwou8mst77mcizhyeH8RTE/NqgZaHESSSNZCg15N9CipMzBWSAk9wZNKNBeC8TpBB4ZyH5w6Fh8WQKjI482B6I4FJKrL+KBeV1zZV9C9Kmv6pebEfiF4Ok5zKzOE9Py0XAgVM55LYYJF9U0yBbQ7KvA7P+Izy5tmg4AqLhQyN/LXuzxhwuywGeXJgpk4lwA5r36N1+JICQlPmP3gzDsPmFy5cpcm49CKCSTWnKcr9GAmyQgSTJRhRdb/bewR3TEIEwHUkqrMk98vlktqj/TcJQqQgPO7wr90xkenUiqsDu2n7A8gRSEVUSoIapjCYewPorX+1QDMAVK2EvyZSNuh8ujhce9p6X7sFS8ZlSNJno04pOhyTOyzzu5YqKHDnQ4XeIhsryzcMnToQmNJ1YFH3jSTfPvGQz/dGLFhB4AzpNB2U5tOHsTzw46gd1Xz6MCj7xkSx4MXir0AGeXQNx6EpXhJArr2bkJ7heVJKqcsJhgYc/u4BI0KrXm0ocDgJUcTpyUSWZB/dWG7D+9EeUhR1p6sxtpB+0vEcAIdBnMvTV4VwmMurAtsEXhenkcBjkwA8oqlT31aTjjxweJNcf2w9ohkGYYGIW1PBx0LRUQAELVSJnJrA72KumhwmaZLlJqJ10zqqZMxDiiX4vFg0W0xxHBL3+oDJ4XrdGqHowBIGtZ9cvZju7UAKSNKZAVoe7BjQpAznX93gwDcSoTLymRq3Ib/abAhRaaU6/gsZ8GfmmDAepK+mVGuYEN3hd/toMNObUodCVOuummLX8JxXQQUBAQLTSjBCJs9AqEhTOSn9tz+kCgKRLzW7mzESErxE6dDyPO8TF2CAAjx95G7kwUm/Vk7lgvfRq/ZYamV5NYb+Kh0qs5/tu7lhqZBaBU8iwbDcO7yQr6EAUQk9F0vFtFD2UCaIVyp5e3wyu7oaAIUB9s5e3TAWEKMpUE8IPdChqcxdWAf0Urjp7crxEY2yOvICJUpKvyl1M68tZVoVGk79iR5BOYKjHHvfoFNH8PQkH/poFWQQ9053QDvh+DUuKV6IcOcwV/bX0faMDVPtU+688vmMOJiQVX2Q+V4MGb2nwzDLxR1JUC3fRq3aPCn28Lqh4kzz8+d02USOChNcZ/nlcxHjCKRlj+b9QyMHwi67wqSSRVJBNb+WP9mHFnTNJnphfIajaYioHV4QAAp78q3hxx+ad55UxzW5kKeBuaFDo4OZCmn5z+Wr98bohxYaOOgP4IOvtl8No3nAT+b0uTKxHJFE4gVAWdKVW+rB5ltWwPwXi6+7IkTrTLSfo1eBK+jer7TsYiuTA9bxbzjfuw/SfI6jkwJfVKCYIWhMwTU9gJtYcRMMiSE+mIxq1NxKpay2AGRlIHzLAF4qcBOTQdeLd2kT5Nxx1f0wHdLX0AnhdngMdObZ10J8NpNleHA7L+IzyYLKMkiigoBzu6ALvxUJCJRAMrn+ZsSK7gDJar1Xv76sJ0OkJRBXPnfkwVO+nVcV3/Kd4M94OgAzOBstHebo+mRjjJfZW54NfV553l73ZYN3BdKypREwX4vElUzzzA/F+TDhkJqAUIIlYRmIIkKrjzX5tZsC0KMZ88Rha3NjfXwkorJbvr3gFNK8/wALcm65sxJx/FkWiBHjGJ8r1uhnftWl18rxaH9MJ1lTvz52qwcdK8s8v0lyYOvPBSorimXSV8m6HVqfK78vuA9b1vzYv06Era/BtVAfAF/GV3iGOAnW8L7AHcfWpTmmEs9R5dARDPr52DaqEYcUYFUzHvyvE8fCCVZeY5X5NFwkZoRpdLoGIZjtjP8Aa3iwRBCJnd2RlvGWxq6HhWkrv11YckgxzT20ao8WwOKA9oVnRBYtEDy18TPPNmtiiJIY9KMpFE+rMbIFeA06MH20k8TxODThAEL71aG1Tee5tFx5gNDDaCBE+12QoMdGz0ObzaDZ3kddCGgwOXNgtYiGs5+12jKxiq1UyKXfNnYp4SDOdcMeetzRDaSHTJSO13hNg6/jJeaSW7mwPCxLkZ7lqxA991UHU3g0NzDh2kVzvswbmC/oOxzrfqzDrqVRORJ9LGjKbMqic54imPkn6RmHHp4yv1tWA30kCy87vNiceSa9rtVVfilDOvK6WjcCgXVe+VowFqcFK+2d+SdLswZJoq/Pb1m0H30ICnnjdbVhxSVFUxp+qWjAeC9oKWbw0bpeBqnn2vTRhwhzxvvatx4EBStdE/GPnqwdjCQRFu7KjjHhRU0loBfwjfP1FUAU0NbFo0Yz6mdB64csbVg5DISYHRTrfywXwoklLwS8mm6926CXwifpGJ9MgAznfOtqwShOUVDLVl96wQ9DfGY9uWtzY+RBIHS6WisYBKhapIJ58x5aMHjO3weF85L+fRi7E6k5zp6Nd+MthEN9c8KVx1mDatTQYiQyJIaTvVgBHdUkjn3aLgSuVS3z6Ydm7Dh0AmuDAeHD0Jym1tBcHCJ4D0/5WrnoTpSfNfgTzaygu/aJmg9GC8fImFtJe11qNokVWuv4zvBnH4yKPP2atiPKvNgbgOcX3E4onTG/w1AdBjOfbKY0v8NDc+x8YJVHQapfo17C3aHUeE+GeFbS6BYcIdm8R5yu9KDefiqHDJ4fvOn7aPiYxIh4HJApPPBL/eef3GRMp5sFsPF5JnDRcirGg+LYeII6flszGguOSLw8+zLcLqnlgweg7NvtyLJx4SwLWTkdSCt0bzHYtnIfBGBBxbYbuefITOSBg0LsYAYXPNhbRt7rrqvZpW76LWvOPYSXzxuw1Bv2M8UBMqpiJpPK+gP7x8T8JPANAnZatT7T4hjKo+3t5Xk1c8VKmg5tCLFdp+fNgbd37tC/3G/y1rsHjB8SiAEZ3JqJyJDp5ozbmwuxEDpBkefa/Zg9D2DbHIrqukFKzOes7GjNvS5czd82xHhrYn3Is6JMTOied4bN14oAmCUl2SWF1DNeOYSwXTJRLv5XybHvwR9J0zXHHNt/4i2UvwSoNF7G7k2a2PcMaLwyR0c8/wAm5sGfjwUOPZLxaTrhzT1ujbGN4QdDpLz5XUIFOFZ1uhy+3bC9BfLjxFZHPVgg7CKzVEUkTkrPF97LyZAAUULodbLWDsSUkTp8sHdoe4jMqObKvPYAnRcscW+jxEJIvpdGX4xjlqvdg0WyRnnYDpcKfel37Jp4DyOhUKiZS76tltxuiJAfdrwvAjSn5tWv3jwmGAqEgVNMdMBaMDW0wBWRTIZXcmye+40V98hxwuOL/dS767kw8efX3H7xVgvbODJAQRNT0v4YMPvfw47BguRHS9EDw+44AnESo1DB2ckUIzN9G9BjbuIUB4u4oCUzv5k1RtG4ftk8Tog+b7sGc3c499R0OqijHBvQtghhESZSd0/GUmpt07nLjykILuw2k2ZwhOYMq3dVYCxdl4QspaHO/wBtk99bMuEzrd9W2+1u/ZXCcwdBfs1LtsFeaS54e3lowYLatgicLz4df4HSA88kgTQE0VpbHBh/SeP+9BBdVElgO146bbNie4eFTwmfDgSlUVFr56sjsm55mQIGQ/OXtowZyBsb0SIAKvGtAJzOkmsn9wRPqH6Kl13FUnpiW0Ox7pAIe4R2vG1a+hwwB2nJEMuSJ5aMFVuXZoroSIAuBl7X73jwAud3y6hCSNMM/wB9eqN8+ClPn5z89WAb7oLpEpZzxvH5ZSJtLsMAVLxTlc7kzhdlpXCg8qJ00bOOb8dEQuRHf7Xp4oRzF82AninZC9DD/EftKpzldlqDe0J56HCeJ+7hNUtUbbbdCEWEk0KYDnLS6NRb9hCG8465EALjiFQTJ4IdMfRgyBBLwdWmMgO6a+bWUMlByyZPaIYJdR4agrVfhmOLOvP/AMWBR+lPNObQhmU/XBuqgKpgaUuTRT4Mk/U2C88MxPuedwe68m0UWDxOOEhUKGo9ORtUxuwl6HEBmEeGF6tvdmiB5yQkdZftVuoN7M8hEpGl3TuZ9zDK7sN84466BzzvO8JulV+aeed4sC30Si5jEUH6tJtCJs8qgagdPfH8FxCR+cP1eDLGFIFcknhaXQIxHKSXKUgcBLGt06IM1HWnpyvFmtoiukq6CBgCVN1uoIJQkkHDG9LkwF21yQ+Me1+TKP4Z8sL9eaWEXDln+b82UivIoQTPW63UEo0Ik0XGl6XX76NZTPT9Y4e6FEUEhDnjel0kgmam/g3UBQHjl3+GZdMhJZ63ebBddkoUJfpeDcMSUzp7Z53iwNQ3hQ9LvtNuxwpB1SfLnctGWhPoPk9fa6MR2KpXHnl+7wAsWsyiDBf3+dWzG0bo+rEL7slenlTWQ9Ojat9zicM/zh66/LShQA66rq1863YYF4SOAOS+0Eknyv3bzveu3ccV56Y4icUCUHk2w8T7R9OHwg/fElPB3EmqBsVtJBQ1Lsgolwi0YFnXCHlnUSXX8M9xZgLjL/yYDvEhe4QAXssVybv0SZznPBgVdJmBjrXryYgiEySdVXAYd5sF990GSSxm3HSQpuemTAfieIWfdtL4b3oAPpP9CcyR83hlnH1KGigHA9GLwIdAqcmD02GQSmYynd6lh10KfifprYk2S8L7SRFEN4/aXZDosugbWQhMhTpoV9V89WAsZcFTAcNML+WVjuyU5jC70VW45+2dEzw/VoycQF5LuYHlijAP6qPBfTJK37IfaDQ0XKsv1eNdvjZHi79lXcPjuaa6tRRI8cOEvu6FMkSiyvBGDWuxjjVMBaXhJiAlZ05Yy63miYaFvZ/iCTQ0Qqq0rnasy5F2x950zDpNMEnWeR9dWC82iAkU8K8MlCIhmt/lmnnPLFLvoAdyEg+6prd1GjRdKGna+fnqwQ4SZT7Xfdgicjz63aSZ1x4Tz6Tppl7YIykWKZkia352rBFx0Dn20uyxg7Pthd9VWffkvv09LRmn5Y4YHP8AQ8tGCv37vb+nLlCqrSkkrfow3vFkIOA41SS+vv8ALZfxZtBMcjABJjObUZiSTMZdfhgs947wejRC/NcAshpf4ZaHFJIBVBKU65eTB2d9K9kYgKTAGOElmWBl3aCHkCoDLAyMlyo3XngTNFaDky+FVaHhrMVxSfpoxHYpT/8AXswVT50OrFBeQ1Sx1YKpVL0aYElUd8MWBiG6XSKnEc9WnE6rPHyZUxQkq+owabh5MFluePwRXXlK8Qxw6Yzb0XZ4s5Tz6XYbyoPzwWR7N6RujbA/DdeH+KGeIPetqwWUSZ8qHNL+WiAK4a90E75K3HHpYjKfS/ibCj7U646rxQc7y9MUBBiL9yrTl+b7MptcEcOazpc7zaD28YacRfRJhT7dbmiEbxPAePCjxBqcGBXY9jHGXj0l1oOv6bQbM5gi/tM7QYo1VF3rAcC8U8gZrW/mTT2TxHCeAAeRM5etb1IC6D5RPb83PVhPgBTJdPfv6aMq9vJwBeMEc179rksRtrr1DJVvvc0Bhx5CnmhlO7VgRX6gJgfe8OjcfNUw15X+EUbjyvTKTlPrfzJggHaLibv3Zs1zQarjfU6sJ2JRBTzwn5/qbSEVXk9KXK5KGH8VukRSoqBpg1FxkI2j8aAGPWrouk75NmXpsDMOIEOkk/GNW79SXlXCwwAMEmcbq33EUTPTmwNwIgBmBRK5s0rxmleTI7O7TE/rBrZ9CSUAXQMFEXZrjSdci3xcqbVObQijl3nXFuIoSmLAeGDU0kPRmIkVRIyy0HJk4QAH3GmE6sYS5ESFcebBNx8jGo5Uza98LbdwxC4aPU5tnXTJR2acOIhGBv3YPUYamWQTnd5MlvXZvqOoKY3yvEL+Gt7/AFXeElHx5igN/lrl99B8m8LwIZx7w86XQFe+2ZBJsYZfKr+5QHlde4csZ3eWkjvAL1Um+V0yu9N5PuPJIjUUwkjAq9uR8kq9jXNmXdyCnEStbv2Ncd+P0QVyZzYd4vk1GiC78gsD4fAC8ZU4KbvsHZi9DKKUnK793/6ocImCcEN35qxX+I8lu/0FpB2sY97v0b57aAZitUwu9Wr4RPCnteIup+/qABgLxv4YLX+oR3DFb53gz2xwSRNFOV36VW6Ib0R7iSVBfM3VtGBOcknM3rdQ848Vvf8AuHx/iBjo2fVZp5s9vjbBEjRH83jXLBlYkKSjHQsAXCmM2IHipI9WlEhBA8OsvSbQDuOCowG2YTAMtcJ5lrZ3aJSJTmWrXYtDhJZNZQ4agFDMA0LBRl1KhDkQxBCqilJ4SDQjxOJ5cfVoceCyYOkevoxC+t5tAROE0HmahuvPzNJjK0YPgUPMdm+dCN0RO/JW+cBJ/FGDQeD3k2gTkhrjdybcPlZYXf5RvPvDsQOx3FoCl9W9BeP215Uu8lYIvQRkLvD5ao23cP1CFNAnK7wa4eiFfu7LeXpoy+17WBQoaos8/U3Ngz8Xw4BR4reDRg7m4UIevK9cGNtG8fuqJyvpaM27tTtMfz8gftGBSHsB1Q3f6ab8AOnIolbF82PtO1OpIprfW1ao2reCkqVkc7FB5aMDMWOJ1GSIycN0xHkBKLhX1ZWE69ENZX5tp917GABgCOnnpaMFtu90OOh1JAe1/qTT31tYcgxHjJHcsUu0SUN1DQ97xtWzXj/bQHBCBm8hPICUhrdWDDO/cadGsoZHAFExTKSVHJqyDIq1g4+QBwoT17MAozhVSKzQSYcF1CJLorOB4FFbv03eILTtTBWADrpBIIqAn4RrCGCgQhEydPniywh8TqippKSc2uYGxjhdV4goFGRSjBkIjyFhhcvjq0ow+48268MBPkwTVQE+MWkAewY0HYSXeLIzWgGDG4PuL0iq4FFtGAH0yURjLL0Q2rHQgEo7PTOfRhukeujAl9YuvAjAr2b0/d20ccNx7MA9/wAt5hFGXo298GR+KDwrN0kVS75gL5+GDJJnSd1tWzu9d2xA8UV7ql311jrtJUmPxljdZPuqZhOZzu6APOYuzvATdKrjrZZV2I8qhZatudvhgrIetLurZ+NDcWTqCeEvS/IhUvPvvgCeAyZvYdg+77ru9Gf6cSJEuXt1F0s4EFACLud1AMLZkw6XfvbQDILhn173iwIK5da0ndo2KWl3qwSffAdwu7Ded+KNu+rGJUoJDkG1+/Nt4IRKzwu/ZvOS8pKsE4DqlmnBKjBhuswKasEXn1lNpR6LlKuYb5xwSpNmHoILqSmDd/hgnsMZXQCUAWiaYtfQpug6DF72DZXYHaurji2o2eG7wu8h/F3LUsGb2Tcrz03iACF1LPQ9mhw8FOZ+L92JtW0nA+94shF2gBVuTBzbdtWSS7SPITZcRFkF1wTl5Bl33+IlSPNmocJBgpBPTW/dg6CcKc71YcWJzox4bmHsjAiErRAJIjAu895NovBu2F2JwmhCdtGzsTkz+6Yx+q7wg5AMHrkPAic7lfokn4ZJNTTDX8XNVdgEUOuguIU/yF2dWaBf/wDjPcZayF4IwVm0wTORpfrYk2f2rYyH9AqE87/bap6E+9/uyZyPEM7/AGy0XdkU1cAyV4DBL00Vgo9ng5z797+VszClyzu+yOPbsiSJ4B/1Y3dGlF2J9ZvODDE3j56sCRdlS7uqieKO6Xpfk1j/AEiAj6gpgLwTy0at3nDDkMvPPvIAsga2tqwY7xVtZJ4RRbv1aggCcjLVj71icTxmuKtHZYacmA8N3H3AYsIc1YTrunkx3HZTTSRvv6MB4brpBVQQPtARF16LNmNkdWU5BJqOt/lgOgASM+TPwKS5FXZelK2rBTbQQ7EINc8xg2w2CAsKGTXgdxOQbKb5gI8DgdD6lvUNx7pD+zQHlP3QoZqMXAf8WDyzaiFKLSWrJxYkkubS2uLoL9GTL8mBhx1TkgzZmH/laYstDhoOzNQznyEmAm1PIhFTWassQvaw0ogmg8hm3ITyUvqwAiOIOrF3aUiuE/5BhRsW46+QmasHtWxujhB4niEzu+jNO7MF/ufPIpO1p8pQ7kiQ3wEGAzGtbr20cCE4DTzS76gN3ZHP+I8z+crSbEedcAElwmtqt0acOC5053fZuRA6BJ3/AO35vzAD2iPDkUAzkLF6sB/anFNB0vTy0Y7xckABet/Pz5ChAEXO78gSO2OD9HP8XNsZ4u339R36bkxNZIp/FbDaffsaJwvCG6TVTX931803tEQgfyXLG7yCrdeK5ln9kcmBnrLlefNkdncVT7dWd2Z0A97DAYuo8RNG+mv5aTon2wab0HNMcJ4dMmCcGHjy6XcmsNjcJUEyxNzvNlIQCfi71kzezwlIpOUwgpzvPFg+3zsoehKKuzrnq3oXh4PDZdnmf9GHgf8AAatjouxh514VlNR6JWYFoDvPD+0OjZdnCPf6MPP/AAGjB4RGiFZ5dmjs7gN1m1htG445MoUjT7nP+5pwd0RXBN2SKZu882AT8I1mF54D9MJ4m/NrB6A+R/bJU/iw3tgfeo6pyUY9WBKIMU82+GvqzrmwvoTwqP8Ap110bjmxPgLwymn9vywV5dv5YTzndnn9jfFXfMNJ7c+0E/6dE/k5/wBzBqvD20w4cNwmK9xEBXXZocbs6jZdqMR5IcV6gqOtDzAuWE2LdkbgCuFebvy2r8KbI+Hxxuy5jngdCwX7mxx0X6mYpd92i9s0WX3k9MTO7BsS+gpNGVe2t0zVVmCh+NLM2BeLsr8jxlNBd+WV8S7e+H+B18gBKSryuvXYR9rdEgRPnlyvuuF8VxAYo4Z/aO/Vg+2LxLEc+19CNUv99slvbaDFivPYl4yVnIz6Ak10AZfY9gixPudd4p5uj1LABx1Bh3Zl13v86s05ueMR/p+bv/cx3N1RgP8AT83PlgBDdwkpDTc1ympu+zNwd1xpK55un3Yx3VFoBOn8fnnc2BOHBxUJhP2W/NmYT4deEllnpdyYr+zcMiJ9J8r+GHBRQRnhp+jc2C1EYLMKESs5przuY1u7N4QXIMJ0vuguw3QRLB0Bsls7mY7Jp7G8dJskCHwOKZ8IWRqj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72" name="AutoShape 4" descr="https://encrypted-tbn1.gstatic.com/images?q=tbn:ANd9GcRTxz3WEnZvS4C8fFB0AiqWOPHZl33RJJUxP5uv_Vo75Q9ZnzPWDQ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74" name="AutoShape 6" descr="https://encrypted-tbn1.gstatic.com/images?q=tbn:ANd9GcRTxz3WEnZvS4C8fFB0AiqWOPHZl33RJJUxP5uv_Vo75Q9ZnzPWDQ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62" name="Picture 2" descr="http://images.myshared.ru/372451/slide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142</TotalTime>
  <Words>56</Words>
  <Application>Microsoft Office PowerPoint</Application>
  <PresentationFormat>Экран (4:3)</PresentationFormat>
  <Paragraphs>43</Paragraphs>
  <Slides>17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</dc:creator>
  <cp:lastModifiedBy>МБОУ СОШ № 1</cp:lastModifiedBy>
  <cp:revision>15</cp:revision>
  <dcterms:created xsi:type="dcterms:W3CDTF">2015-02-10T14:17:44Z</dcterms:created>
  <dcterms:modified xsi:type="dcterms:W3CDTF">2015-02-12T07:43:54Z</dcterms:modified>
</cp:coreProperties>
</file>