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6" r:id="rId10"/>
    <p:sldId id="267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Благотворительная акция «Ярмарка добра»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апреля  2014 года</a:t>
            </a:r>
          </a:p>
          <a:p>
            <a:r>
              <a:rPr lang="ru-RU" dirty="0" smtClean="0"/>
              <a:t>МБОУ СОШ № 7 ЗАТО Углегорск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4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Ярмарка добра 8 апреля 2014\IMG_4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01024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Ярмарка добра 8 апреля 2014\IMG_4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Ярмарка добра 8 апреля 2014\IMG_4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20" y="764705"/>
            <a:ext cx="4104455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Ярмарка добра 8 апреля 2014\IMG_4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«Ярмарке добра» приняли активное участие 57 обучающихся начальной школы и 26 старшеклассников.</a:t>
            </a:r>
          </a:p>
          <a:p>
            <a:r>
              <a:rPr lang="ru-RU" dirty="0" smtClean="0"/>
              <a:t>Собрано 12 тысяч 315 рублей.</a:t>
            </a:r>
          </a:p>
          <a:p>
            <a:r>
              <a:rPr lang="ru-RU" dirty="0" smtClean="0"/>
              <a:t>Закуплены канцтовары и мягкий инвентарь для воспитанников социального детского приюта г. Свободный.</a:t>
            </a:r>
          </a:p>
          <a:p>
            <a:r>
              <a:rPr lang="ru-RU" dirty="0" smtClean="0"/>
              <a:t>В библиотеку приюта переданы в дар книги семьи </a:t>
            </a:r>
            <a:r>
              <a:rPr lang="ru-RU" dirty="0" err="1" smtClean="0"/>
              <a:t>Намойлик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28 апреля – концерт в </a:t>
            </a:r>
            <a:r>
              <a:rPr lang="ru-RU" smtClean="0"/>
              <a:t>социальном детском приюте </a:t>
            </a:r>
            <a:r>
              <a:rPr lang="ru-RU" dirty="0" smtClean="0"/>
              <a:t>г. Свободный.</a:t>
            </a:r>
          </a:p>
          <a:p>
            <a:pPr marL="109728" indent="0">
              <a:buNone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763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Концерт в социальном детском приюте г. Свободный 28.04.2014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19600" y="5589240"/>
            <a:ext cx="3974592" cy="680262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Организаторы и участники:</a:t>
            </a:r>
          </a:p>
          <a:p>
            <a:r>
              <a:rPr lang="ru-RU" sz="1400" dirty="0" smtClean="0"/>
              <a:t>Астапенко О.В., Власова О.В., Тимофеева Н.Г., Сейитмедова Е.Ю., 4аб, 9б классы</a:t>
            </a:r>
            <a:endParaRPr lang="ru-RU" sz="1400" dirty="0"/>
          </a:p>
        </p:txBody>
      </p:sp>
      <p:pic>
        <p:nvPicPr>
          <p:cNvPr id="1026" name="Picture 2" descr="C:\Users\Елена Юрьевна\Desktop\фото приют 28.04.2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5228032" cy="38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4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ru-RU" dirty="0" smtClean="0"/>
              <a:t>Сегодня в России существует множество социальных проблем. Необходимо активное участие граждан, общества в их преодолении. Очень важно возродить добровольческое движение, направленное на вовлечение как можно большего числа россиян в добровольное, бескорыстное участие в изменение всех сторон жизни общества к лучшему.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7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ru-RU" dirty="0" smtClean="0"/>
              <a:t>Для реализации своего потенциала, необходимости сделать что-то доброе, принести пользу обществу группа инициативных педагогов МБОУ СОШ № 7 взяла негласное шефство над социальным детским приютом и коррекционным детским домом № 3 г. Свободный.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9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ru-RU" dirty="0"/>
              <a:t>В марте-апреле 2014 года </a:t>
            </a:r>
            <a:r>
              <a:rPr lang="ru-RU" dirty="0" smtClean="0"/>
              <a:t>учителя нашей школы под руководством Тимофеевой Н.Г. организовали </a:t>
            </a:r>
            <a:r>
              <a:rPr lang="ru-RU" dirty="0"/>
              <a:t>уроки благотворительности для обучающихся начальной школы, мастер-классы по изготовлению поделок и сувениров.</a:t>
            </a:r>
          </a:p>
        </p:txBody>
      </p:sp>
    </p:spTree>
    <p:extLst>
      <p:ext uri="{BB962C8B-B14F-4D97-AF65-F5344CB8AC3E}">
        <p14:creationId xmlns:p14="http://schemas.microsoft.com/office/powerpoint/2010/main" val="24427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ru-RU" dirty="0"/>
              <a:t>По итогам проделанной работы была проведена «Ярмарка добра» (8 апреля), в которой приняли участие обучающиеся и родители МБОУ СОШ № 7, преподаватели и воспитанники детской школы искусств, отдел образования и культуры ЗАТО </a:t>
            </a:r>
            <a:r>
              <a:rPr lang="ru-RU" dirty="0" smtClean="0"/>
              <a:t>Углегорск.</a:t>
            </a:r>
          </a:p>
          <a:p>
            <a:pPr algn="r"/>
            <a:r>
              <a:rPr lang="ru-RU" sz="2000" dirty="0" smtClean="0"/>
              <a:t>Организаторы:</a:t>
            </a:r>
          </a:p>
          <a:p>
            <a:pPr algn="r"/>
            <a:r>
              <a:rPr lang="ru-RU" sz="2000" dirty="0" smtClean="0"/>
              <a:t>Краснова Е.А.</a:t>
            </a:r>
          </a:p>
          <a:p>
            <a:pPr algn="r"/>
            <a:r>
              <a:rPr lang="ru-RU" sz="2000" dirty="0" smtClean="0"/>
              <a:t>Тимофеева Н.Г.</a:t>
            </a:r>
          </a:p>
          <a:p>
            <a:pPr algn="r"/>
            <a:r>
              <a:rPr lang="ru-RU" sz="2000" dirty="0" smtClean="0"/>
              <a:t>Сейитмедова Е.Ю.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40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Ярмарка добра 8 апреля 2014\IMG_4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48" y="1059275"/>
            <a:ext cx="5498804" cy="366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Ярмарка добра 8 апреля 2014\IMG_4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548681"/>
            <a:ext cx="4104455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Ярмарка добра 8 апреля 2014\IMG_42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3215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Ярмарка добра 8 апреля 2014\IMG_4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04398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Ярмарка добра 8 апреля 2014\IMG_4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6726"/>
            <a:ext cx="3888432" cy="27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Краснова Е.А. – учитель технологии, организатор «Ярмарки добра» в старшей школе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Ярмарка добра 8 апреля 2014\IMG_4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280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Благотворительная акция «Ярмарка добра»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Концерт в социальном детском приюте г. Свободный 28.04.2014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Благотворительная акция «Ярмарка добра»</dc:title>
  <dc:creator>Элла</dc:creator>
  <cp:lastModifiedBy>елена юрьевна</cp:lastModifiedBy>
  <cp:revision>12</cp:revision>
  <dcterms:created xsi:type="dcterms:W3CDTF">2014-04-27T11:34:48Z</dcterms:created>
  <dcterms:modified xsi:type="dcterms:W3CDTF">2015-02-28T04:37:15Z</dcterms:modified>
</cp:coreProperties>
</file>