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84" y="-8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4973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Приемы развития мелкой моторики у детей с ОВЗ в условиях С(К)школы </a:t>
            </a:r>
            <a:r>
              <a:rPr lang="en-US" sz="4800" dirty="0" smtClean="0">
                <a:solidFill>
                  <a:srgbClr val="FF0000"/>
                </a:solidFill>
              </a:rPr>
              <a:t>VIII</a:t>
            </a:r>
            <a:r>
              <a:rPr lang="ru-RU" sz="4800" dirty="0" smtClean="0">
                <a:solidFill>
                  <a:srgbClr val="FF0000"/>
                </a:solidFill>
              </a:rPr>
              <a:t> вида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500438" y="5000625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orbel" pitchFamily="34" charset="0"/>
              </a:rPr>
              <a:t>Тоцкая  Светлана Александровна, учитель – дефектолог ОГСКОУ  С(К) Ш-И </a:t>
            </a:r>
            <a:r>
              <a:rPr lang="en-US" sz="2000">
                <a:solidFill>
                  <a:schemeClr val="bg1"/>
                </a:solidFill>
                <a:latin typeface="Gill Sans MT"/>
              </a:rPr>
              <a:t>VIII</a:t>
            </a:r>
            <a:r>
              <a:rPr lang="ru-RU" sz="2000">
                <a:solidFill>
                  <a:schemeClr val="bg1"/>
                </a:solidFill>
                <a:latin typeface="Corbel" pitchFamily="34" charset="0"/>
              </a:rPr>
              <a:t>  вида № 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Пальчиковые</a:t>
            </a:r>
            <a:r>
              <a:rPr lang="ru-RU" smtClean="0"/>
              <a:t> </a:t>
            </a:r>
            <a:r>
              <a:rPr lang="ru-RU" smtClean="0">
                <a:solidFill>
                  <a:srgbClr val="FF0000"/>
                </a:solidFill>
              </a:rPr>
              <a:t>игры</a:t>
            </a:r>
          </a:p>
        </p:txBody>
      </p:sp>
      <p:pic>
        <p:nvPicPr>
          <p:cNvPr id="25603" name="Содержимое 3" descr="C:\Users\Бук\AppData\Local\Microsoft\Windows\Temporary Internet Files\Content.Word\20140422_1028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2000240"/>
            <a:ext cx="3354381" cy="2500315"/>
          </a:xfrm>
        </p:spPr>
      </p:pic>
      <p:pic>
        <p:nvPicPr>
          <p:cNvPr id="25604" name="Рисунок 4" descr="C:\Users\Бук\AppData\Local\Microsoft\Windows\Temporary Internet Files\Content.Word\20140422_102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929066"/>
            <a:ext cx="3119605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85750" y="1643063"/>
            <a:ext cx="4143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/>
              <a:t>Пальчиковая гимнастика</a:t>
            </a:r>
          </a:p>
          <a:p>
            <a:pPr>
              <a:buFont typeface="Arial" pitchFamily="34" charset="0"/>
              <a:buChar char="•"/>
            </a:pPr>
            <a:r>
              <a:rPr lang="ru-RU" sz="2800"/>
              <a:t>Пальчиковые игры</a:t>
            </a:r>
          </a:p>
          <a:p>
            <a:pPr>
              <a:buFont typeface="Arial" pitchFamily="34" charset="0"/>
              <a:buChar char="•"/>
            </a:pPr>
            <a:r>
              <a:rPr lang="ru-RU" sz="2800"/>
              <a:t>Массаж пальцев  и рук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Игры с пластилином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313"/>
            <a:ext cx="4038600" cy="4433887"/>
          </a:xfrm>
        </p:spPr>
        <p:txBody>
          <a:bodyPr/>
          <a:lstStyle/>
          <a:p>
            <a:pPr eaLnBrk="1" hangingPunct="1"/>
            <a:r>
              <a:rPr lang="ru-RU" smtClean="0"/>
              <a:t>Скатать шарик, раскатать колбаску</a:t>
            </a:r>
          </a:p>
          <a:p>
            <a:pPr eaLnBrk="1" hangingPunct="1"/>
            <a:r>
              <a:rPr lang="ru-RU" smtClean="0"/>
              <a:t>Разрезать на кусочки</a:t>
            </a:r>
          </a:p>
          <a:p>
            <a:pPr eaLnBrk="1" hangingPunct="1"/>
            <a:r>
              <a:rPr lang="ru-RU" smtClean="0"/>
              <a:t>Лепим картинки</a:t>
            </a:r>
          </a:p>
          <a:p>
            <a:pPr eaLnBrk="1" hangingPunct="1"/>
            <a:r>
              <a:rPr lang="ru-RU" smtClean="0"/>
              <a:t>Мнем и отщипываем</a:t>
            </a:r>
          </a:p>
          <a:p>
            <a:pPr eaLnBrk="1" hangingPunct="1"/>
            <a:endParaRPr lang="ru-RU" smtClean="0"/>
          </a:p>
        </p:txBody>
      </p:sp>
      <p:pic>
        <p:nvPicPr>
          <p:cNvPr id="10245" name="Picture 2" descr="C:\Users\User\Desktop\101PHOTO\SAM_0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85926"/>
            <a:ext cx="4572002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Игры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с конструктором, мозаикой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3" name="Picture 3" descr="C:\Users\User\Desktop\101PHOTO\SAM_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362" y="2285993"/>
            <a:ext cx="39294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37327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6541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Игры с пуговицами – пуговичный массаж: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Заполнить просторную коробку пуговицами.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Перетереть пуговицы между ладонями.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Пересыпать их из ладошки в ладошки.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Найти самую большую пуговицу, самую маленькую, квадратную, гладкую и пр.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" name="Picture 2" descr="C:\Users\User\Desktop\101PHOTO\SAM_00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500570"/>
            <a:ext cx="276504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101PHOTO\SAM_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00826" y="2500306"/>
            <a:ext cx="2381267" cy="1785950"/>
          </a:xfrm>
          <a:prstGeom prst="rect">
            <a:avLst/>
          </a:prstGeom>
        </p:spPr>
      </p:pic>
      <p:pic>
        <p:nvPicPr>
          <p:cNvPr id="9" name="Picture 3" descr="C:\Users\User\Desktop\101PHOTO\SAM_0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84619">
            <a:off x="4305342" y="1838481"/>
            <a:ext cx="2445957" cy="183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-214313" y="357188"/>
            <a:ext cx="7499351" cy="1582737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Игры с крупами:</a:t>
            </a:r>
            <a:br>
              <a:rPr lang="ru-RU" smtClean="0">
                <a:solidFill>
                  <a:srgbClr val="FF0000"/>
                </a:solidFill>
              </a:rPr>
            </a:b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ru-RU" smtClean="0"/>
              <a:t>Пересыпать крупу</a:t>
            </a:r>
          </a:p>
          <a:p>
            <a:pPr eaLnBrk="1" hangingPunct="1"/>
            <a:r>
              <a:rPr lang="ru-RU" smtClean="0"/>
              <a:t>«Отгадай, какая крупа в мешочке»</a:t>
            </a:r>
          </a:p>
          <a:p>
            <a:pPr eaLnBrk="1" hangingPunct="1"/>
            <a:r>
              <a:rPr lang="ru-RU" smtClean="0"/>
              <a:t>Найти игрушку</a:t>
            </a:r>
          </a:p>
          <a:p>
            <a:pPr eaLnBrk="1" hangingPunct="1"/>
            <a:r>
              <a:rPr lang="ru-RU" smtClean="0"/>
              <a:t>«Сухой бассейн» из гороха и фасоли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7412" name="Picture 2" descr="C:\Users\User\Desktop\101PHOTO\SAM_0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57818" y="1857364"/>
            <a:ext cx="2630487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7499350" cy="17970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         Шнуровки</a:t>
            </a:r>
            <a:br>
              <a:rPr lang="ru-RU" smtClean="0">
                <a:solidFill>
                  <a:srgbClr val="FF0000"/>
                </a:solidFill>
              </a:rPr>
            </a:b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18435" name="Picture 2" descr="C:\Users\User\Desktop\101PHOTO\SAM_0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384005" y="2402681"/>
            <a:ext cx="4448188" cy="250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User\Desktop\101PHOTO\SAM_00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00174"/>
            <a:ext cx="2786062" cy="435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00174"/>
            <a:ext cx="2852738" cy="442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Игры со скрепками</a:t>
            </a:r>
          </a:p>
        </p:txBody>
      </p:sp>
      <p:pic>
        <p:nvPicPr>
          <p:cNvPr id="21507" name="Picture 2" descr="C:\Users\User\Desktop\101PHOTO\SAM_0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4489450" cy="478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Users\User\Desktop\101PHOTO\SAM_0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428868"/>
            <a:ext cx="3757613" cy="414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125" y="260350"/>
            <a:ext cx="8229600" cy="5048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Игры с пипеткой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5" name="Picture 3" descr="C:\Users\User\Desktop\101PHOTO\SAM_0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143000"/>
            <a:ext cx="40338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:\Users\User\Desktop\101PHOTO\SAM_0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714500"/>
            <a:ext cx="44577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47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Игры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зубочисткой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579" name="Picture 3" descr="C:\Users\User\Desktop\101PHOTO\SAM_0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84313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User\Desktop\101PHOTO\SAM_0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492375"/>
            <a:ext cx="476408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</TotalTime>
  <Words>132</Words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Приемы развития мелкой моторики у детей с ОВЗ в условиях С(К)школы VIII вида</vt:lpstr>
      <vt:lpstr>Игры с пластилином</vt:lpstr>
      <vt:lpstr>Игры с конструктором, мозаикой</vt:lpstr>
      <vt:lpstr>Игры с пуговицами – пуговичный массаж: </vt:lpstr>
      <vt:lpstr>Игры с крупами: </vt:lpstr>
      <vt:lpstr>         Шнуровки </vt:lpstr>
      <vt:lpstr>Игры со скрепками</vt:lpstr>
      <vt:lpstr>Игры с пипеткой</vt:lpstr>
      <vt:lpstr>Игры  с зубочисткой</vt:lpstr>
      <vt:lpstr>Пальчиковые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с пластилином</dc:title>
  <dc:creator>АВЕРС</dc:creator>
  <cp:lastModifiedBy>АВЕРС</cp:lastModifiedBy>
  <cp:revision>7</cp:revision>
  <dcterms:created xsi:type="dcterms:W3CDTF">2014-08-30T02:35:09Z</dcterms:created>
  <dcterms:modified xsi:type="dcterms:W3CDTF">2014-08-30T02:58:32Z</dcterms:modified>
</cp:coreProperties>
</file>