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9" r:id="rId20"/>
    <p:sldId id="277" r:id="rId21"/>
    <p:sldId id="278" r:id="rId22"/>
    <p:sldId id="280" r:id="rId23"/>
    <p:sldId id="281" r:id="rId24"/>
    <p:sldId id="284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FD1E9AF-69E8-49E3-A1A8-05511A0F6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C328-59AC-4868-B2B4-8A8829A287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96F47-E2F8-4E70-AD9F-BC19B9BB7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9B0694-1CB7-4205-9F4A-A3DA7A6A1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60009B-6291-4887-A028-FC1CD7367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C9510-997C-4FDF-9B74-BD4143E52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52A08-54A3-4975-A8A0-84388A304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CC46A-8038-4A75-A7FA-6443C4561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A2F77-01BE-4609-8238-F26A757A7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0F686-77A5-4124-98DE-F40F1328A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B8630-E6CB-48FB-A252-2F29DBE29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76A915-F107-44BF-879B-2A27F00D78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Загадки на дорогах</a:t>
            </a:r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учителя МБОУ СОШ п. </a:t>
            </a:r>
            <a:r>
              <a:rPr lang="ru-RU" smtClean="0"/>
              <a:t>Уральский </a:t>
            </a:r>
          </a:p>
          <a:p>
            <a:r>
              <a:rPr lang="ru-RU" smtClean="0"/>
              <a:t>Губановой Ю.Л,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за «зебра» на дороге?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стоят, разинув рот,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Ждут, когда мигнёт зелёный.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Значит, это - ...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40968"/>
            <a:ext cx="3588990" cy="3588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4071812" cy="270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землёю коридор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ту сторону ведёт.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 ни двери, ни ворот,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тоже...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5108" y="260648"/>
            <a:ext cx="3518892" cy="280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573016"/>
            <a:ext cx="4091947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Ходят смело млад и стар,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Даже кошки и собаки.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здесь не тротуар,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Дело все в дорожном знаке.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214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45024"/>
            <a:ext cx="39604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Зорко смотрит постовой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широкой мостовой.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посмотрит красным глазом.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Остановятся все сразу.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зеленый глаз глядит,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Говорит тебе - иди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73016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83951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Форма странная у знака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Больше нет таких ребята!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квадрат он и не круг,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машины встали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вдруг</a:t>
            </a:r>
            <a:r>
              <a:rPr lang="ru-RU" dirty="0"/>
              <a:t>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947938"/>
            <a:ext cx="7214940" cy="271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143869" cy="36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Тормози скорей шофер!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врезаться в забор!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нам путь загородил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дорогу перекрыл?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77072"/>
            <a:ext cx="6680933" cy="251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0"/>
            <a:ext cx="2940918" cy="294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Чудо конь велосипед,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ехать или нет?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Странный этот синий знак, не понять его никак!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0"/>
            <a:ext cx="3151070" cy="407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45" y="4221088"/>
            <a:ext cx="6202247" cy="233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Привлекает всё внимание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 со знаком препинания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Может пропускает он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Тех кто с азбукой знаком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0"/>
            <a:ext cx="2873119" cy="350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933056"/>
            <a:ext cx="7132582" cy="271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Видно этот знак для тех,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 учился лучше всех и поэтому к нему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Прилепили букву У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08920"/>
            <a:ext cx="4103130" cy="265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4493689" cy="279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Скоро будет огород-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 об этом знать дает.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есть с собой лопата,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 там ждут всегда,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</a:t>
            </a:r>
            <a:r>
              <a:rPr lang="ru-RU" dirty="0"/>
              <a:t>.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466" y="0"/>
            <a:ext cx="3313534" cy="28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43047"/>
            <a:ext cx="5544616" cy="311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Тихо ехать нас обяжет,</a:t>
            </a:r>
            <a:b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Поворот вблизи покажет</a:t>
            </a:r>
            <a:b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напомнит, что и как</a:t>
            </a:r>
            <a:b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Вам в пути...</a:t>
            </a:r>
            <a:b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4800" dirty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844824"/>
            <a:ext cx="3332956" cy="462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свет зажегся красный, значит двигаться…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свет – предупрежденье: жди сигнала для движенья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свет нам говорит – пешеходам путь открыт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404914"/>
            <a:ext cx="4423399" cy="4453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конь не есть овса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Вместо ног – 2 колеса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Сядь верхом и мчись на нем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лучше правь рулем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771942"/>
            <a:ext cx="4320480" cy="30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этого коня еда: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Бензин и масло, и вода.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лугу он не пасется,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дороге он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несется.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645024"/>
            <a:ext cx="4392488" cy="292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Удивительный вагон!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Посудите сами: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Рельсы в воздухе, а он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Держит их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руками.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3763491" cy="295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 по улице идет,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работу всех везет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на тонких курьих ножках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в резиновых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сапожках.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717032"/>
            <a:ext cx="4805139" cy="2826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Силач на 4 ногах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резиновых сапогах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Прямиком из магазина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Притащил нам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пианино.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55064"/>
            <a:ext cx="4137248" cy="310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Спозаранку за окошком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Стук, и звон, и кутерьма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прямым стальным дорожкам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Ходят яркие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дома.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516" y="0"/>
            <a:ext cx="230348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573016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Красный круг, прямоугольник</a:t>
            </a:r>
            <a:b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Знать обязан каждый школьник:</a:t>
            </a:r>
            <a:b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очень строгий знак.</a:t>
            </a:r>
            <a:b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куда б вы не спешили</a:t>
            </a:r>
            <a:b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папой на автомобиле,</a:t>
            </a:r>
            <a:b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проедете </a:t>
            </a:r>
            <a:r>
              <a:rPr lang="ru-RU" sz="4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никак</a:t>
            </a:r>
            <a:endParaRPr lang="ru-RU" sz="40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645024"/>
            <a:ext cx="3600400" cy="2783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645024"/>
            <a:ext cx="2988543" cy="289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Можно встретить знак такой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дороге скоростной,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больших размеров яма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ходить опасно прямо,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Там где строится район,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Школа, дом иль стадион.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3993232" cy="299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84519"/>
            <a:ext cx="3240360" cy="430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белом треугольнике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окаемкой красной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Человечкам-школьникам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безопасно.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знак дорожный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Знают все на свете: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Будьте осторожны,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дороге … 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16024"/>
            <a:ext cx="2615927" cy="29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3384376" cy="461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Знак дорожный на пути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Путь железный впереди.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загадка в знаке есть: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опасен переезд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48680"/>
            <a:ext cx="2689845" cy="238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149080"/>
            <a:ext cx="5904656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И, шагая по дорогам,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забудьте, малыши: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Край дороги - пешеходам,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Остальное – для ...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4248472" cy="280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3045693" cy="283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этим знаком, как ни странно,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ждут чего-то постоянно.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Кто-то сидя, кто-то стоя…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Что за место здесь такое?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89040"/>
            <a:ext cx="4608512" cy="290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276872"/>
            <a:ext cx="2379144" cy="349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Перемолвились машины: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Остудить пора бы шины,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Остановимся, где сквер!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вмешалась буква «Эр»: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я могу решить,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Где стоянку разрешить!</a:t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8272" y="1196752"/>
            <a:ext cx="246459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458193"/>
            <a:ext cx="3816424" cy="309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агадки по ПДД">
  <a:themeElements>
    <a:clrScheme name="Тема Office 1">
      <a:dk1>
        <a:srgbClr val="000000"/>
      </a:dk1>
      <a:lt1>
        <a:srgbClr val="E7EFBD"/>
      </a:lt1>
      <a:dk2>
        <a:srgbClr val="000000"/>
      </a:dk2>
      <a:lt2>
        <a:srgbClr val="808080"/>
      </a:lt2>
      <a:accent1>
        <a:srgbClr val="E7F3CE"/>
      </a:accent1>
      <a:accent2>
        <a:srgbClr val="CEDB6B"/>
      </a:accent2>
      <a:accent3>
        <a:srgbClr val="F1F6DB"/>
      </a:accent3>
      <a:accent4>
        <a:srgbClr val="000000"/>
      </a:accent4>
      <a:accent5>
        <a:srgbClr val="F1F8E3"/>
      </a:accent5>
      <a:accent6>
        <a:srgbClr val="BAC660"/>
      </a:accent6>
      <a:hlink>
        <a:srgbClr val="5B6B00"/>
      </a:hlink>
      <a:folHlink>
        <a:srgbClr val="595F25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1F6DB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1F6DB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1F6DB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7EFBD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1F6DB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7F3CE"/>
        </a:accent1>
        <a:accent2>
          <a:srgbClr val="CEDB6B"/>
        </a:accent2>
        <a:accent3>
          <a:srgbClr val="FFFFFF"/>
        </a:accent3>
        <a:accent4>
          <a:srgbClr val="000000"/>
        </a:accent4>
        <a:accent5>
          <a:srgbClr val="F1F8E3"/>
        </a:accent5>
        <a:accent6>
          <a:srgbClr val="BAC660"/>
        </a:accent6>
        <a:hlink>
          <a:srgbClr val="5B6B00"/>
        </a:hlink>
        <a:folHlink>
          <a:srgbClr val="595F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E07E"/>
        </a:accent1>
        <a:accent2>
          <a:srgbClr val="C0D141"/>
        </a:accent2>
        <a:accent3>
          <a:srgbClr val="FFFFFF"/>
        </a:accent3>
        <a:accent4>
          <a:srgbClr val="000000"/>
        </a:accent4>
        <a:accent5>
          <a:srgbClr val="DCEDC0"/>
        </a:accent5>
        <a:accent6>
          <a:srgbClr val="AEBD3A"/>
        </a:accent6>
        <a:hlink>
          <a:srgbClr val="5A6B00"/>
        </a:hlink>
        <a:folHlink>
          <a:srgbClr val="616C4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FFF05"/>
        </a:accent1>
        <a:accent2>
          <a:srgbClr val="7905FF"/>
        </a:accent2>
        <a:accent3>
          <a:srgbClr val="FFFFFF"/>
        </a:accent3>
        <a:accent4>
          <a:srgbClr val="000000"/>
        </a:accent4>
        <a:accent5>
          <a:srgbClr val="ECFFAA"/>
        </a:accent5>
        <a:accent6>
          <a:srgbClr val="6D04E7"/>
        </a:accent6>
        <a:hlink>
          <a:srgbClr val="750026"/>
        </a:hlink>
        <a:folHlink>
          <a:srgbClr val="637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D05"/>
        </a:accent1>
        <a:accent2>
          <a:srgbClr val="058DFF"/>
        </a:accent2>
        <a:accent3>
          <a:srgbClr val="FFFFFF"/>
        </a:accent3>
        <a:accent4>
          <a:srgbClr val="000000"/>
        </a:accent4>
        <a:accent5>
          <a:srgbClr val="FFCCAA"/>
        </a:accent5>
        <a:accent6>
          <a:srgbClr val="047FE7"/>
        </a:accent6>
        <a:hlink>
          <a:srgbClr val="700070"/>
        </a:hlink>
        <a:folHlink>
          <a:srgbClr val="636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Загадки по ПДД</Template>
  <TotalTime>79</TotalTime>
  <Words>127</Words>
  <Application>Microsoft Office PowerPoint</Application>
  <PresentationFormat>Экран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Загадки по ПДД</vt:lpstr>
      <vt:lpstr>Загадки на дорогах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9</cp:revision>
  <dcterms:created xsi:type="dcterms:W3CDTF">2013-10-26T12:30:31Z</dcterms:created>
  <dcterms:modified xsi:type="dcterms:W3CDTF">2014-02-16T06:46:01Z</dcterms:modified>
</cp:coreProperties>
</file>