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090D8B1-C3F6-4702-A2B1-EE64996E409E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038E77D-287B-48F4-A96E-2E6DA3BD7AA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емля в иллюминаторе\земля в иллюминатор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4868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/>
              <a:t>«</a:t>
            </a:r>
            <a:r>
              <a:rPr lang="en-US" sz="5400" b="1" i="1" dirty="0" smtClean="0"/>
              <a:t>The  Earth is in the illuminator</a:t>
            </a:r>
            <a:r>
              <a:rPr lang="ru-RU" sz="5400" b="1" i="1" dirty="0" smtClean="0"/>
              <a:t>»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4205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long period of dry weather when there is not enough water</a:t>
            </a:r>
            <a:r>
              <a:rPr lang="en-US" sz="4000" dirty="0" smtClean="0"/>
              <a:t>.</a:t>
            </a:r>
            <a:endParaRPr lang="ru-RU" sz="4000" dirty="0"/>
          </a:p>
        </p:txBody>
      </p:sp>
      <p:pic>
        <p:nvPicPr>
          <p:cNvPr id="10242" name="Picture 2" descr="C:\Users\User\Desktop\земля в иллюминаторе\засу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158904" cy="34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94928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 drought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man who made the first telescope.</a:t>
            </a:r>
            <a:endParaRPr lang="ru-RU" sz="4400" dirty="0"/>
          </a:p>
        </p:txBody>
      </p:sp>
      <p:pic>
        <p:nvPicPr>
          <p:cNvPr id="11266" name="Picture 2" descr="C:\Users\User\Desktop\земля в иллюминаторе\galileo-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31" y="3657655"/>
            <a:ext cx="2055829" cy="28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земля в иллюминаторе\0009-015-Galileo-Galilej-1564-1642-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162880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02128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Galileo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first woman in space.</a:t>
            </a:r>
            <a:endParaRPr lang="ru-RU" sz="4400" dirty="0"/>
          </a:p>
        </p:txBody>
      </p:sp>
      <p:pic>
        <p:nvPicPr>
          <p:cNvPr id="12290" name="Picture 2" descr="C:\Users\User\Desktop\земля в иллюминаторе\тереш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233">
            <a:off x="5151985" y="1865274"/>
            <a:ext cx="2978584" cy="42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993" y="515397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Valentine Tereshkova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All space and everything that exists in it.</a:t>
            </a:r>
            <a:endParaRPr lang="ru-RU" sz="4400" dirty="0"/>
          </a:p>
        </p:txBody>
      </p:sp>
      <p:pic>
        <p:nvPicPr>
          <p:cNvPr id="13314" name="Picture 2" descr="C:\Users\User\Desktop\земля в иллюминаторе\вселен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18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Universe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oceans contain … % of all the water on the Earth.</a:t>
            </a:r>
            <a:endParaRPr lang="ru-RU" sz="4400" dirty="0"/>
          </a:p>
        </p:txBody>
      </p:sp>
      <p:pic>
        <p:nvPicPr>
          <p:cNvPr id="14338" name="Picture 2" descr="C:\Users\User\Desktop\земля в иллюминаторе\океа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9246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75764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97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Sun together with the planets going round it.</a:t>
            </a:r>
            <a:endParaRPr lang="ru-RU" sz="4400" dirty="0"/>
          </a:p>
        </p:txBody>
      </p:sp>
      <p:pic>
        <p:nvPicPr>
          <p:cNvPr id="15362" name="Picture 2" descr="C:\Users\User\Desktop\земля в иллюминаторе\солнечная сис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5810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Solar System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Space day in </a:t>
            </a:r>
            <a:r>
              <a:rPr lang="en-US" sz="4400" dirty="0" err="1" smtClean="0"/>
              <a:t>Rassia</a:t>
            </a:r>
            <a:r>
              <a:rPr lang="en-US" sz="4400" dirty="0" smtClean="0"/>
              <a:t>.</a:t>
            </a:r>
            <a:endParaRPr lang="ru-RU" sz="4400" dirty="0"/>
          </a:p>
        </p:txBody>
      </p:sp>
      <p:pic>
        <p:nvPicPr>
          <p:cNvPr id="16386" name="Picture 2" descr="C:\Users\User\Desktop\земля в иллюминаторе\день космонавт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20" y="1700809"/>
            <a:ext cx="410666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9492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12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 of April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very violent wind of storm.</a:t>
            </a:r>
            <a:endParaRPr lang="ru-RU" sz="4400" dirty="0"/>
          </a:p>
        </p:txBody>
      </p:sp>
      <p:pic>
        <p:nvPicPr>
          <p:cNvPr id="17410" name="Picture 2" descr="C:\Users\User\Desktop\земля в иллюминаторе\ураг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7888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 hurricane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Kingdom of birds.</a:t>
            </a:r>
            <a:endParaRPr lang="ru-RU" sz="4400" dirty="0"/>
          </a:p>
        </p:txBody>
      </p:sp>
      <p:pic>
        <p:nvPicPr>
          <p:cNvPr id="18434" name="Picture 2" descr="C:\Users\User\Desktop\земля в иллюминаторе\новая зеланд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99817" cy="35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637" y="573325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New Zealand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largest ocean in the world.</a:t>
            </a:r>
            <a:endParaRPr lang="ru-RU" sz="4000" dirty="0"/>
          </a:p>
        </p:txBody>
      </p:sp>
      <p:pic>
        <p:nvPicPr>
          <p:cNvPr id="19458" name="Picture 2" descr="C:\Users\User\Desktop\земля в иллюминаторе\тихий оке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35" y="1556792"/>
            <a:ext cx="47898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Pacific Ocean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4511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first man on the moon.</a:t>
            </a:r>
            <a:endParaRPr lang="ru-RU" sz="4400" dirty="0"/>
          </a:p>
        </p:txBody>
      </p:sp>
      <p:pic>
        <p:nvPicPr>
          <p:cNvPr id="2050" name="Picture 2" descr="C:\Users\User\Desktop\земля в иллюминаторе\нил армтсо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577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Nil Armstrong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49289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 you for your attention.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179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sudden shaking of the ground.</a:t>
            </a:r>
            <a:endParaRPr lang="ru-RU" sz="4400" dirty="0"/>
          </a:p>
        </p:txBody>
      </p:sp>
      <p:pic>
        <p:nvPicPr>
          <p:cNvPr id="3074" name="Picture 2" descr="C:\Users\User\Desktop\земля в иллюминаторе\землетряс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4990182" cy="33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An earthquake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Tornadoes are most often in…</a:t>
            </a:r>
            <a:endParaRPr lang="ru-RU" sz="4400" dirty="0"/>
          </a:p>
        </p:txBody>
      </p:sp>
      <p:pic>
        <p:nvPicPr>
          <p:cNvPr id="4098" name="Picture 2" descr="C:\Users\User\Desktop\земля в иллюминаторе\смер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73" y="1772816"/>
            <a:ext cx="56896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756" y="587727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he USA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Six Robinsons lived on the island of…</a:t>
            </a:r>
            <a:endParaRPr lang="ru-RU" sz="4400" dirty="0"/>
          </a:p>
        </p:txBody>
      </p:sp>
      <p:pic>
        <p:nvPicPr>
          <p:cNvPr id="5122" name="Picture 2" descr="C:\Users\User\Desktop\земля в иллюминаторе\1299652353_ata_to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5083324" cy="33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630" y="566197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Ata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deepest lake in the world.</a:t>
            </a:r>
            <a:endParaRPr lang="ru-RU" sz="4400" dirty="0"/>
          </a:p>
        </p:txBody>
      </p:sp>
      <p:pic>
        <p:nvPicPr>
          <p:cNvPr id="6146" name="Picture 2" descr="C:\Users\User\Desktop\земля в иллюминаторе\lake-baikal-l26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5753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Lake of Baikal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hottest place in the world.</a:t>
            </a:r>
            <a:endParaRPr lang="ru-RU" sz="4400" dirty="0"/>
          </a:p>
        </p:txBody>
      </p:sp>
      <p:pic>
        <p:nvPicPr>
          <p:cNvPr id="7170" name="Picture 2" descr="C:\Users\User\Desktop\земля в иллюминаторе\саха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943872" cy="37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Sahara Desert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Niagara Falls is in …</a:t>
            </a:r>
            <a:endParaRPr lang="ru-RU" sz="4400" dirty="0"/>
          </a:p>
        </p:txBody>
      </p:sp>
      <p:pic>
        <p:nvPicPr>
          <p:cNvPr id="8194" name="Picture 2" descr="C:\Users\User\Desktop\земля в иллюминаторе\ниагарский водоп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4897727" cy="367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7332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</a:t>
            </a:r>
            <a:r>
              <a:rPr lang="en-US" sz="4000" dirty="0" smtClean="0">
                <a:solidFill>
                  <a:schemeClr val="bg1"/>
                </a:solidFill>
              </a:rPr>
              <a:t>he USA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ookman Old Style" pitchFamily="18" charset="0"/>
              </a:rPr>
              <a:t>The </a:t>
            </a:r>
            <a:r>
              <a:rPr lang="en-US" sz="4400" dirty="0" err="1" smtClean="0">
                <a:latin typeface="Bookman Old Style" pitchFamily="18" charset="0"/>
              </a:rPr>
              <a:t>Yungay</a:t>
            </a:r>
            <a:r>
              <a:rPr lang="en-US" sz="4400" dirty="0" smtClean="0">
                <a:latin typeface="Bookman Old Style" pitchFamily="18" charset="0"/>
              </a:rPr>
              <a:t> Earthquake </a:t>
            </a:r>
            <a:r>
              <a:rPr lang="en-US" sz="4000" dirty="0" smtClean="0">
                <a:latin typeface="Bookman Old Style" pitchFamily="18" charset="0"/>
              </a:rPr>
              <a:t>happened</a:t>
            </a:r>
            <a:r>
              <a:rPr lang="en-US" sz="4400" dirty="0" smtClean="0">
                <a:latin typeface="Bookman Old Style" pitchFamily="18" charset="0"/>
              </a:rPr>
              <a:t> on May 31st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9218" name="Picture 2" descr="C:\Users\User\Desktop\земля в иллюминаторе\юнгей землетряс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5192743" cy="33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87496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1970</a:t>
            </a:r>
            <a:endParaRPr lang="ru-RU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</TotalTime>
  <Words>187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2013-11-10T17:37:50Z</dcterms:created>
  <dcterms:modified xsi:type="dcterms:W3CDTF">2013-11-12T18:54:10Z</dcterms:modified>
</cp:coreProperties>
</file>