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8" r:id="rId20"/>
    <p:sldId id="279" r:id="rId21"/>
    <p:sldId id="282" r:id="rId22"/>
    <p:sldId id="283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00" autoAdjust="0"/>
  </p:normalViewPr>
  <p:slideViewPr>
    <p:cSldViewPr>
      <p:cViewPr varScale="1">
        <p:scale>
          <a:sx n="53" d="100"/>
          <a:sy n="53" d="100"/>
        </p:scale>
        <p:origin x="-22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10C8-B83D-4EC9-83BD-C7E637723322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E7EE0-A5AD-4DE1-89B1-AD3E0F3EC7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E7EE0-A5AD-4DE1-89B1-AD3E0F3EC73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D902CB-D8F9-4B4A-99C5-02022D44D3A6}" type="datetimeFigureOut">
              <a:rPr lang="ru-RU" smtClean="0"/>
              <a:pPr/>
              <a:t>25.02.2015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5B40F-6554-4798-8F87-DBE7C147E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88640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Мифы </a:t>
            </a:r>
            <a:r>
              <a:rPr lang="ru-RU" dirty="0" smtClean="0"/>
              <a:t>,которые приносят вред здоровью и мешают обучению математике.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 </a:t>
            </a:r>
          </a:p>
          <a:p>
            <a:r>
              <a:rPr lang="ru-RU" dirty="0" smtClean="0"/>
              <a:t>Медицинский техникум №2 </a:t>
            </a:r>
          </a:p>
          <a:p>
            <a:r>
              <a:rPr lang="ru-RU" dirty="0" smtClean="0"/>
              <a:t>2013учебный год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Конторка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2-4 раза снижается заболеваемость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косно-мышечного аппарата,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сердечно-сосудистой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системы, репродуктивной системы и др.</a:t>
            </a:r>
          </a:p>
          <a:p>
            <a:pPr algn="ctr"/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980728"/>
            <a:ext cx="316835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 smtClean="0"/>
              <a:t>Миф 4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435100"/>
            <a:ext cx="3528392" cy="4691063"/>
          </a:xfrm>
        </p:spPr>
        <p:txBody>
          <a:bodyPr/>
          <a:lstStyle/>
          <a:p>
            <a:r>
              <a:rPr lang="ru-RU" sz="3600" b="1" dirty="0" smtClean="0"/>
              <a:t>На уроках математики необязательно всё записывать, достаточно слушать и понимать.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940175" y="1556544"/>
            <a:ext cx="4381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727259"/>
            <a:ext cx="849694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Древняя китайская мудрость гласит: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«Расскажи мне, и я забуду, покажи мне, и я запомню, </a:t>
            </a:r>
            <a:r>
              <a:rPr lang="ru-RU" sz="3200" i="1" dirty="0" smtClean="0">
                <a:latin typeface="Arial" pitchFamily="34" charset="0"/>
                <a:ea typeface="Times New Roman" pitchFamily="18" charset="0"/>
              </a:rPr>
              <a:t>дай мне сделать самому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и я пойму».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80928"/>
            <a:ext cx="4752528" cy="36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dirty="0" smtClean="0"/>
              <a:t>Зрительный нерв в 38 раз толще слухового.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Лучше 1 раз увидеть, чем 100 раз услышать 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340769"/>
            <a:ext cx="777686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Внимательно  выслушайте объяснения учителя, а потом запишите , то что запомнили.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Миф5. Можно поздно ложиться спать,  а днём после школы выспаться.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57413"/>
            <a:ext cx="6264696" cy="400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332656"/>
            <a:ext cx="798474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нашем теле именно ночью </a:t>
            </a:r>
          </a:p>
          <a:p>
            <a:r>
              <a:rPr lang="ru-RU" sz="2800" dirty="0" smtClean="0"/>
              <a:t>проводятся «ремонтно-профилактические» работы,</a:t>
            </a:r>
          </a:p>
          <a:p>
            <a:r>
              <a:rPr lang="ru-RU" sz="2800" dirty="0" smtClean="0"/>
              <a:t>ими руководит шишковидная железа, а она работает </a:t>
            </a:r>
          </a:p>
          <a:p>
            <a:r>
              <a:rPr lang="ru-RU" sz="2800" dirty="0" smtClean="0"/>
              <a:t>только в темноте ночью.               Спите ночью!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501008"/>
            <a:ext cx="43679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Миф №6.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плотно поесть на ночь, если днём некогда было полноценно поесть 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1255712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Миф №7.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Применение ИКТ в обучении это просто модная тенденция современности, которая приводит к потере зрения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20689"/>
            <a:ext cx="86409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 очень короткое время  при помощи ИКТ можно самому получить  и освоить большие объёмы знаний. </a:t>
            </a:r>
          </a:p>
          <a:p>
            <a:endParaRPr lang="ru-RU" sz="2800" dirty="0" smtClean="0"/>
          </a:p>
          <a:p>
            <a:r>
              <a:rPr lang="ru-RU" sz="2800" dirty="0" smtClean="0"/>
              <a:t>Владение ИКТ стимулирует человека  учиться и совершенствоваться  постоянно .</a:t>
            </a:r>
          </a:p>
          <a:p>
            <a:r>
              <a:rPr lang="ru-RU" sz="2800" dirty="0" smtClean="0"/>
              <a:t> </a:t>
            </a:r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48399"/>
            <a:ext cx="2712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3356991"/>
            <a:ext cx="4768205" cy="31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38661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Миф 1</a:t>
            </a:r>
            <a:r>
              <a:rPr lang="ru-RU" b="1" u="sng" dirty="0"/>
              <a:t>.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</a:t>
            </a:r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изучении математики </a:t>
            </a: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необязательна</a:t>
            </a:r>
            <a:r>
              <a:rPr lang="ru-RU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достаточно того, что математику сдают  в качестве экзамена.</a:t>
            </a:r>
            <a:r>
              <a:rPr lang="ru-RU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46045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Миф № 8.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Чтобы организм находился в хорошей спортивной форме, достаточно не пропускать уроков физкультуры.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Занимайтесь физическими упражнениями ежедневно.</a:t>
            </a:r>
            <a:endParaRPr lang="ru-RU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52" b="1852"/>
          <a:stretch>
            <a:fillRect/>
          </a:stretch>
        </p:blipFill>
        <p:spPr bwMode="auto">
          <a:xfrm>
            <a:off x="1907704" y="2564904"/>
            <a:ext cx="5486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Одних уроков физкультуры мало, чтобы быть здоровым.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dirty="0" smtClean="0"/>
              <a:t>Ведите здоровый образ жизни.</a:t>
            </a:r>
            <a:br>
              <a:rPr lang="ru-RU" dirty="0" smtClean="0"/>
            </a:br>
            <a:r>
              <a:rPr lang="ru-RU" dirty="0" smtClean="0"/>
              <a:t>Занимайтесь спортом.</a:t>
            </a:r>
            <a:br>
              <a:rPr lang="ru-RU" dirty="0" smtClean="0"/>
            </a:br>
            <a:r>
              <a:rPr lang="ru-RU" dirty="0" smtClean="0"/>
              <a:t>Укрепляйте своё здоровье.</a:t>
            </a:r>
            <a:br>
              <a:rPr lang="ru-RU" dirty="0" smtClean="0"/>
            </a:br>
            <a:r>
              <a:rPr lang="ru-RU" dirty="0" smtClean="0"/>
              <a:t>Учитесь с радостью.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7" y="260647"/>
          <a:ext cx="8568952" cy="626469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36204"/>
                <a:gridCol w="688577"/>
                <a:gridCol w="765085"/>
                <a:gridCol w="765085"/>
                <a:gridCol w="841593"/>
                <a:gridCol w="1224136"/>
                <a:gridCol w="1377153"/>
                <a:gridCol w="1071119"/>
              </a:tblGrid>
              <a:tr h="1771659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0553"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Психическое  здоровье</a:t>
                      </a:r>
                      <a:endParaRPr lang="ru-RU" sz="40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>
                            <a:glow rad="139700">
                              <a:schemeClr val="accent5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Физическое здоровье</a:t>
                      </a:r>
                      <a:endParaRPr lang="ru-RU" sz="36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>
                          <a:glow rad="139700">
                            <a:schemeClr val="accent5">
                              <a:satMod val="175000"/>
                              <a:alpha val="40000"/>
                            </a:schemeClr>
                          </a:glo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2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 Соблюдать режим дня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Здоровый  ночной сон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Рациональное питание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Физические нагрузки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Большая         </a:t>
                      </a:r>
                      <a:r>
                        <a:rPr lang="ru-RU" sz="2400" dirty="0" err="1"/>
                        <a:t>трудоотдача</a:t>
                      </a:r>
                      <a:endParaRPr lang="ru-RU" sz="2400" dirty="0"/>
                    </a:p>
                    <a:p>
                      <a:pPr marL="71755" marR="7175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           на уроке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Самоподготовка</a:t>
                      </a:r>
                      <a:endParaRPr lang="ru-RU" sz="2400" dirty="0"/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Самообразование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</a:txBody>
                  <a:tcPr marL="29882" marR="29882" marT="0" marB="0" vert="vert27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116632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Хорошая успеваемость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математике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другим предметам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988840"/>
            <a:ext cx="56886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 о т и в а </a:t>
            </a:r>
            <a:r>
              <a:rPr lang="ru-RU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я</a:t>
            </a:r>
            <a:endParaRPr lang="ru-RU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200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«</a:t>
            </a:r>
            <a:r>
              <a:rPr lang="ru-RU" sz="2000" dirty="0"/>
              <a:t>Для чего нужно изучать математику</a:t>
            </a:r>
            <a:r>
              <a:rPr lang="ru-RU" sz="2000" dirty="0" smtClean="0"/>
              <a:t>?»</a:t>
            </a:r>
          </a:p>
          <a:p>
            <a:endParaRPr lang="ru-RU" dirty="0"/>
          </a:p>
          <a:p>
            <a:r>
              <a:rPr lang="ru-RU" dirty="0" smtClean="0"/>
              <a:t>Ответы студентов: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1. Нужно сдавать экзамен по математике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2. Заставляют родители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3. Чтобы выполнять элементарные вычисления в  обычной жизни, связанные с покупками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4. Без знаний по математике  невозможно изучать физику , химию и другие предметы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5.Математика нужна в выбранной </a:t>
            </a:r>
            <a:r>
              <a:rPr lang="ru-RU" dirty="0" smtClean="0"/>
              <a:t>профессии.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6.Чтобы потом помогать собственными детям, когда они будут учиться в школе.</a:t>
            </a: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Михаил      Ломоносов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«Математика </a:t>
            </a:r>
          </a:p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 в порядок</a:t>
            </a:r>
          </a:p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приводит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2909711" cy="351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99288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sz="3200" dirty="0" smtClean="0"/>
          </a:p>
          <a:p>
            <a:r>
              <a:rPr lang="ru-RU" sz="3600" dirty="0" smtClean="0"/>
              <a:t>                 Изучая математику :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1.Меняется  структура клеток головного мозга.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Становится проще изучать другие предметы.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3.Вырабатываются навыки коллективного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сотрудничества.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4.Появляется осознанная необходимость укреплять своё здоровье.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Вывод:</a:t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изучении математики необходима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она полностью меняет отношение  учащегося к предмету 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организовывает </a:t>
            </a:r>
            <a:r>
              <a:rPr lang="ru-RU" dirty="0"/>
              <a:t>его поведение, придаёт ему личностный смысл и значимость.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55576" y="436286"/>
            <a:ext cx="77048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Миф№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2. Психологическая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подготовка не очень важна для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учёбы, а психологическая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помощь нужна только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«маменькиным деткам».</a:t>
            </a:r>
            <a:endParaRPr kumimoji="0" lang="ru-RU" sz="36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ты не умеешь </a:t>
            </a:r>
            <a:r>
              <a:rPr lang="ru-RU" sz="3600" dirty="0" smtClean="0"/>
              <a:t>: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общаться </a:t>
            </a:r>
            <a:r>
              <a:rPr lang="ru-RU" sz="3600" dirty="0"/>
              <a:t>со сверстниками   </a:t>
            </a:r>
            <a:r>
              <a:rPr lang="ru-RU" sz="3600" dirty="0" smtClean="0"/>
              <a:t> и  взрослыми,  </a:t>
            </a:r>
            <a:endParaRPr lang="ru-RU" sz="3600" dirty="0"/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работать в команде, 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/>
              <a:t>подчинять личные интересы , интересам коллектива</a:t>
            </a:r>
            <a:r>
              <a:rPr lang="ru-RU" sz="3600" dirty="0" smtClean="0"/>
              <a:t>,</a:t>
            </a:r>
          </a:p>
          <a:p>
            <a:pPr algn="ctr"/>
            <a:r>
              <a:rPr lang="ru-RU" sz="3600" dirty="0" smtClean="0"/>
              <a:t>  правильно выбирать </a:t>
            </a:r>
            <a:r>
              <a:rPr lang="ru-RU" sz="3600" dirty="0"/>
              <a:t>друзей </a:t>
            </a:r>
            <a:r>
              <a:rPr lang="ru-RU" sz="3600" dirty="0" smtClean="0"/>
              <a:t>,     </a:t>
            </a:r>
          </a:p>
          <a:p>
            <a:pPr algn="ctr"/>
            <a:r>
              <a:rPr lang="ru-RU" sz="3600" dirty="0" smtClean="0"/>
              <a:t>бесконфликтно   </a:t>
            </a:r>
            <a:r>
              <a:rPr lang="ru-RU" sz="3600" dirty="0"/>
              <a:t>жить в </a:t>
            </a:r>
            <a:r>
              <a:rPr lang="ru-RU" sz="3600" dirty="0" smtClean="0"/>
              <a:t>коллективе. </a:t>
            </a:r>
          </a:p>
          <a:p>
            <a:pPr algn="ctr"/>
            <a:endParaRPr lang="ru-RU" sz="3600" dirty="0"/>
          </a:p>
          <a:p>
            <a:pPr algn="ctr"/>
            <a:endParaRPr lang="ru-RU" sz="3600" dirty="0" smtClean="0"/>
          </a:p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ебе необходима помощь психолога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7823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Миф 3.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Знать о системе здоровье- сберегающих технологий  нужно только учителям и применять их на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уроках</a:t>
            </a:r>
            <a:r>
              <a:rPr kumimoji="0" lang="ru-RU" sz="4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нужно только по желанию учащихся.</a:t>
            </a:r>
            <a:endParaRPr kumimoji="0" lang="ru-RU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</TotalTime>
  <Words>464</Words>
  <Application>Microsoft Office PowerPoint</Application>
  <PresentationFormat>Экран (4:3)</PresentationFormat>
  <Paragraphs>112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  Мифы ,которые приносят вред здоровью и мешают обучению математике. </vt:lpstr>
      <vt:lpstr>Миф 1.   Мотивация при изучении математики  необязательна, достаточно того, что математику сдают  в качестве экзамена. </vt:lpstr>
      <vt:lpstr>Слайд 3</vt:lpstr>
      <vt:lpstr>Михаил      Ломоносов</vt:lpstr>
      <vt:lpstr>Слайд 5</vt:lpstr>
      <vt:lpstr>  Вывод: Мотивация при изучении математики необходима,   она полностью меняет отношение  учащегося к предмету     организовывает его поведение, придаёт ему личностный смысл и значимость.     </vt:lpstr>
      <vt:lpstr>Слайд 7</vt:lpstr>
      <vt:lpstr>Слайд 8</vt:lpstr>
      <vt:lpstr>Слайд 9</vt:lpstr>
      <vt:lpstr>Конторка  </vt:lpstr>
      <vt:lpstr>Миф 4.</vt:lpstr>
      <vt:lpstr>Слайд 12</vt:lpstr>
      <vt:lpstr>Зрительный нерв в 38 раз толще слухового.     Лучше 1 раз увидеть, чем 100 раз услышать .  </vt:lpstr>
      <vt:lpstr>вывод</vt:lpstr>
      <vt:lpstr>Миф5. Можно поздно ложиться спать,  а днём после школы выспаться. </vt:lpstr>
      <vt:lpstr>Слайд 16</vt:lpstr>
      <vt:lpstr>    Миф №6.    Можно плотно поесть на ночь, если днём некогда было полноценно поесть .  </vt:lpstr>
      <vt:lpstr>Слайд 18</vt:lpstr>
      <vt:lpstr>Слайд 19</vt:lpstr>
      <vt:lpstr>Слайд 20</vt:lpstr>
      <vt:lpstr>Занимайтесь физическими упражнениями ежедневно.</vt:lpstr>
      <vt:lpstr>Ведите здоровый образ жизни. Занимайтесь спортом. Укрепляйте своё здоровье. Учитесь с радостью.</vt:lpstr>
      <vt:lpstr>Слайд 23</vt:lpstr>
    </vt:vector>
  </TitlesOfParts>
  <Company>Семейная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Мифы о здоровье и образе жизни при изучении математики. </dc:title>
  <dc:creator>Виктор_89</dc:creator>
  <cp:lastModifiedBy>asus</cp:lastModifiedBy>
  <cp:revision>38</cp:revision>
  <dcterms:created xsi:type="dcterms:W3CDTF">2013-04-24T06:53:56Z</dcterms:created>
  <dcterms:modified xsi:type="dcterms:W3CDTF">2015-02-25T09:33:00Z</dcterms:modified>
</cp:coreProperties>
</file>