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66" r:id="rId4"/>
    <p:sldId id="272" r:id="rId5"/>
    <p:sldId id="271" r:id="rId6"/>
    <p:sldId id="27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780C-AAC1-4FC6-9D99-F40DD8A5F047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537E-A553-47D9-B6FC-4EF7BB4EC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228600"/>
            <a:ext cx="8705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20688"/>
            <a:ext cx="77768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55892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ПЕСЕНКА     МАМОНТЁНКА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0"/>
            <a:ext cx="870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-61913"/>
            <a:ext cx="77628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8424" y="-99392"/>
            <a:ext cx="755576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-99392"/>
            <a:ext cx="683568" cy="695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2014-11-22T17:36:07Z</dcterms:created>
  <dcterms:modified xsi:type="dcterms:W3CDTF">2015-01-25T20:56:36Z</dcterms:modified>
</cp:coreProperties>
</file>