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8" r:id="rId5"/>
    <p:sldId id="256" r:id="rId6"/>
    <p:sldId id="287" r:id="rId7"/>
    <p:sldId id="288" r:id="rId8"/>
    <p:sldId id="269" r:id="rId9"/>
    <p:sldId id="26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9" r:id="rId23"/>
    <p:sldId id="290" r:id="rId24"/>
    <p:sldId id="293" r:id="rId25"/>
    <p:sldId id="285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B43E-088F-4AE6-8F13-DE79FB7E3CA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16E7-9CB7-4961-87EF-CA44B97F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54;&#1082;&#1089;&#1072;&#1085;&#1072;\&#1056;&#1072;&#1073;&#1086;&#1095;&#1080;&#1081;%20&#1089;&#1090;&#1086;&#1083;\&#1053;&#1086;&#1074;&#1072;&#1103;%20&#1087;&#1072;&#1087;&#1082;&#1072;%20(3)\221610114_tonnel.mp3" TargetMode="External"/><Relationship Id="rId1" Type="http://schemas.openxmlformats.org/officeDocument/2006/relationships/audio" Target="file:///C:\Documents%20and%20Settings\&#1054;&#1082;&#1089;&#1072;&#1085;&#1072;\&#1056;&#1072;&#1073;&#1086;&#1095;&#1080;&#1081;%20&#1089;&#1090;&#1086;&#1083;\&#1053;&#1086;&#1074;&#1072;&#1103;%20&#1087;&#1072;&#1087;&#1082;&#1072;%20(3)\637579971_tonnel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4;&#1082;&#1089;&#1072;&#1085;&#1072;\&#1056;&#1072;&#1073;&#1086;&#1095;&#1080;&#1081;%20&#1089;&#1090;&#1086;&#1083;\&#1053;&#1086;&#1074;&#1072;&#1103;%20&#1087;&#1072;&#1087;&#1082;&#1072;%20(3)\221610114_tonnel.mp3" TargetMode="Externa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4;&#1082;&#1089;&#1072;&#1085;&#1072;\&#1056;&#1072;&#1073;&#1086;&#1095;&#1080;&#1081;%20&#1089;&#1090;&#1086;&#1083;\&#1053;&#1086;&#1074;&#1072;&#1103;%20&#1087;&#1072;&#1087;&#1082;&#1072;%20(3)\221610114_tonnel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53;&#1086;&#1074;&#1072;&#1103;%20&#1087;&#1072;&#1087;&#1082;&#1072;%20(3)\Minusovki.MpTri.Net%20zhasmin_-_mamino_serdce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аеп е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130" y="4071918"/>
            <a:ext cx="3724870" cy="27860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День</a:t>
            </a:r>
            <a:r>
              <a:rPr lang="ru-RU" sz="7200" b="1" i="1" dirty="0" smtClean="0">
                <a:solidFill>
                  <a:srgbClr val="FF0000"/>
                </a:solidFill>
              </a:rPr>
              <a:t> матери 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Оксана\Рабочий стол\Новая папка (3)\Merlin WebDesigner 20 R\Материнство\материнство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000924" cy="560073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Пословицы и поговорки 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о маме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37579971_tonn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-304800"/>
            <a:ext cx="304800" cy="304800"/>
          </a:xfrm>
          <a:prstGeom prst="rect">
            <a:avLst/>
          </a:prstGeom>
        </p:spPr>
      </p:pic>
      <p:pic>
        <p:nvPicPr>
          <p:cNvPr id="6" name="221610114_tonne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43966" y="-3048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</a:t>
            </a:r>
            <a:r>
              <a:rPr lang="ru-RU" sz="6000" b="1" i="1" dirty="0">
                <a:solidFill>
                  <a:srgbClr val="C00000"/>
                </a:solidFill>
              </a:rPr>
              <a:t>Одна у человека родная мать, </a:t>
            </a:r>
            <a:r>
              <a:rPr lang="ru-RU" sz="4800" b="1" i="1" dirty="0">
                <a:solidFill>
                  <a:srgbClr val="C00000"/>
                </a:solidFill>
              </a:rPr>
              <a:t/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357826"/>
            <a:ext cx="6400800" cy="17526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одна у него и Родина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Оксана\Рабочий стол\Новая папка (3)\Merlin WebDesigner 20 R\Материнство\материнство (3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857364"/>
            <a:ext cx="2714644" cy="34155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1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 Родная земля – матушка,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чужая сторона – мачеха.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Оксана\Рабочий стол\Новая папка (3)\Merlin WebDesigner 20 R\Материнство\материнство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00174"/>
            <a:ext cx="3214710" cy="34485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Матушкин гнев, что весенний снег: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и много его выпадает, да скоро растает.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Оксана\Рабочий стол\Новая папка (3)\Merlin WebDesigner 20 R\Материнство\материнств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3116"/>
            <a:ext cx="3618187" cy="24288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Птица рада весне, 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а младенец матери.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Оксана\Рабочий стол\Новая папка (3)\Merlin WebDesigner 20 R\Материнство\материнство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3357586" cy="369334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300" b="1" i="1" dirty="0" smtClean="0">
                <a:solidFill>
                  <a:srgbClr val="C00000"/>
                </a:solidFill>
              </a:rPr>
              <a:t>Нет милее дружка, </a:t>
            </a:r>
            <a:br>
              <a:rPr lang="ru-RU" sz="5300" b="1" i="1" dirty="0" smtClean="0">
                <a:solidFill>
                  <a:srgbClr val="C00000"/>
                </a:solidFill>
              </a:rPr>
            </a:br>
            <a:endParaRPr lang="ru-RU" sz="53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чем родимая матушка.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Оксана\Рабочий стол\Новая папка (3)\Merlin WebDesigner 20 R\Материнство\материнство (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2714644" cy="351031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300" b="1" i="1" dirty="0" smtClean="0">
                <a:solidFill>
                  <a:srgbClr val="C00000"/>
                </a:solidFill>
              </a:rPr>
              <a:t>При солнышке светло, </a:t>
            </a:r>
            <a:br>
              <a:rPr lang="ru-RU" sz="5300" b="1" i="1" dirty="0" smtClean="0">
                <a:solidFill>
                  <a:srgbClr val="C00000"/>
                </a:solidFill>
              </a:rPr>
            </a:br>
            <a:endParaRPr lang="ru-RU" sz="53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при матери добро.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Оксана\Рабочий стол\Новая папка (3)\Merlin WebDesigner 20 R\Материнство\материнство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142984"/>
            <a:ext cx="2471737" cy="37029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одинаково сердцу больны.</a:t>
            </a:r>
            <a:r>
              <a:rPr lang="ru-RU" sz="5400" b="1" i="1" dirty="0" smtClean="0">
                <a:solidFill>
                  <a:srgbClr val="C00000"/>
                </a:solidFill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28662" y="-285776"/>
            <a:ext cx="7772400" cy="2600342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5300" b="1" i="1" dirty="0" smtClean="0">
                <a:solidFill>
                  <a:srgbClr val="C00000"/>
                </a:solidFill>
              </a:rPr>
              <a:t>Матери все дети равны —</a:t>
            </a:r>
            <a:r>
              <a:rPr lang="ru-RU" sz="5400" b="1" i="1" dirty="0" smtClean="0">
                <a:solidFill>
                  <a:srgbClr val="C00000"/>
                </a:solidFill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" name="Picture 2" descr="C:\Documents and Settings\Оксана\Рабочий стол\Новая папка (3)\Merlin WebDesigner 20 R\Материнство\материнство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00174"/>
            <a:ext cx="2209381" cy="33099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6000" b="1" i="1" dirty="0" smtClean="0">
                <a:solidFill>
                  <a:srgbClr val="C00000"/>
                </a:solidFill>
              </a:rPr>
              <a:t>Материнская ласка конца не знает, 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1054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5800" b="1" i="1" dirty="0">
                <a:solidFill>
                  <a:srgbClr val="C00000"/>
                </a:solidFill>
              </a:rPr>
              <a:t>м</a:t>
            </a:r>
            <a:r>
              <a:rPr lang="ru-RU" sz="5800" b="1" i="1" dirty="0" smtClean="0">
                <a:solidFill>
                  <a:srgbClr val="C00000"/>
                </a:solidFill>
              </a:rPr>
              <a:t>атеринская молитва со дня моря поднимает</a:t>
            </a:r>
          </a:p>
          <a:p>
            <a:endParaRPr lang="ru-RU" dirty="0"/>
          </a:p>
        </p:txBody>
      </p:sp>
      <p:pic>
        <p:nvPicPr>
          <p:cNvPr id="8195" name="Picture 3" descr="C:\Documents and Settings\Оксана\Рабочий стол\Новая папка (3)\Merlin WebDesigner 20 R\Материнство\материнство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857364"/>
            <a:ext cx="4735057" cy="33575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-14290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Мать высоко замахивается,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643446"/>
            <a:ext cx="6400800" cy="1752600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да не больно бьет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Documents and Settings\Оксана\Рабочий стол\Новая папка (3)\Merlin WebDesigner 20 R\Материнство\материнство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4151127" cy="30718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Оксана\Рабочий стол\Новая папка (3)\Merlin WebDesigner 20 R\Материнство\материнство (8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429684" cy="64137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Documents and Settings\Оксана\Рабочий стол\Новая папка (3)\858587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00306"/>
            <a:ext cx="2857519" cy="3571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C:\Documents and Settings\Оксана\Рабочий стол\Новая папка (3)\Merlin WebDesigner 20 R\Материнство\материнство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785794"/>
            <a:ext cx="3367436" cy="42862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21610114_tonn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00760" y="300037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Материнская забота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 огне не горит и в воде не тонет.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Оксана\Рабочий стол\Новая папка (3)\Merlin WebDesigner 20 R\Материнство\материнство (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357298"/>
            <a:ext cx="4754750" cy="31813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3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Мои рисунки\1234563323_0193_al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100392" cy="478634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3" name="Picture 3" descr="C:\Documents and Settings\Оксана\Рабочий стол\Новая папка (3)\Merlin WebDesigner 20 R\Материнство\материнство (8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5066525" cy="35719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Новая папка (3)\Merlin WebDesigner 20 R\Материнство\материнство (9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28654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Новая папка (3)\Merlin WebDesigner 20 R\Материнство\материнство (8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7500990" cy="63579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Оксана\Рабочий стол\Новая папка (3)\99298572330c3218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43932" cy="651514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Documents and Settings\Оксана\Рабочий стол\Новая папка (3)\Merlin WebDesigner 20 R\Материнство\материнство (72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741260" cy="551114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С праздником, наши милые мамы!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D:\Мои документы\Мои рисунки\аеп е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857628"/>
            <a:ext cx="3724870" cy="278608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Мои документы\Мои рисунки\апгр 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530"/>
            <a:ext cx="8737107" cy="67034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Documents and Settings\Оксана\Рабочий стол\Новая папка (3)\Merlin WebDesigner 20 R\Материнство\материнство (9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5500726" cy="626506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21610114_tonn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72198" y="-304800"/>
            <a:ext cx="304800" cy="304800"/>
          </a:xfrm>
          <a:prstGeom prst="rect">
            <a:avLst/>
          </a:prstGeom>
        </p:spPr>
      </p:pic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04"/>
            <a:ext cx="2571768" cy="58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2" descr="C:\Documents and Settings\Оксана\Рабочий стол\Новая папка (3)\858587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2"/>
            <a:ext cx="2457467" cy="307183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Picture 3" descr="C:\Documents and Settings\Оксана\Рабочий стол\Новая папка (3)\9461189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42852"/>
            <a:ext cx="2743220" cy="34290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7" name="Picture 13" descr="C:\Documents and Settings\Оксана\Рабочий стол\Новая папка (3)\Merlin WebDesigner 20 R\Материнство\материнство (1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714752"/>
            <a:ext cx="3619525" cy="2714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4" descr="C:\Documents and Settings\Оксана\Рабочий стол\Новая папка (3)\Merlin WebDesigner 20 R\Материнство\материнство (1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643314"/>
            <a:ext cx="3436414" cy="25717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857224" y="6072206"/>
            <a:ext cx="7180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Не власти прошу, не за деньги стою…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786454"/>
            <a:ext cx="6400800" cy="78104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Ты мать, ты меня понимаешь…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Documents and Settings\Оксана\Рабочий стол\Новая папка (3)\glaza-lubimoi-m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1"/>
            <a:ext cx="7643866" cy="558002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:\Новая папка (3)\Merlin WebDesigner 20 R\Материнство\материнство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60" cy="64294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D:\Мои документы\Мои рисунки\аеп е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187" y="4500546"/>
            <a:ext cx="3151813" cy="235745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Мои документы\Мои рисунки\апгр 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530"/>
            <a:ext cx="8737107" cy="67034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Documents and Settings\Оксана\Рабочий стол\Новая папка (3)\Merlin WebDesigner 20 R\Материнство\материнство (9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5500726" cy="626506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Оксана\Рабочий стол\Новая папка (3)\Merlin WebDesigner 20 R\Материнство\материнство (6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3998" cy="646117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2" name="Picture 8" descr="C:\Documents and Settings\Оксана\Рабочий стол\Новая папка (3)\Merlin WebDesigner 20 R\Материнство\материнство (7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786842" cy="64860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Minusovki.MpTri.Net zhasmin_-_mamino_serd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-304800"/>
            <a:ext cx="304800" cy="3048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118</Words>
  <Application>Microsoft Office PowerPoint</Application>
  <PresentationFormat>Экран (4:3)</PresentationFormat>
  <Paragraphs>25</Paragraphs>
  <Slides>26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День матери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Пословицы и поговорки  о маме </vt:lpstr>
      <vt:lpstr>  Одна у человека родная мать,    </vt:lpstr>
      <vt:lpstr> Родная земля – матушка, </vt:lpstr>
      <vt:lpstr>Матушкин гнев, что весенний снег:</vt:lpstr>
      <vt:lpstr>Птица рада весне,  </vt:lpstr>
      <vt:lpstr> Нет милее дружка,  </vt:lpstr>
      <vt:lpstr> При солнышке светло,  </vt:lpstr>
      <vt:lpstr>       Матери все дети равны —        </vt:lpstr>
      <vt:lpstr>   Материнская ласка конца не знает,    </vt:lpstr>
      <vt:lpstr>Мать высоко замахивается, </vt:lpstr>
      <vt:lpstr>Материнская забота</vt:lpstr>
      <vt:lpstr>Слайд 21</vt:lpstr>
      <vt:lpstr>Слайд 22</vt:lpstr>
      <vt:lpstr>Слайд 23</vt:lpstr>
      <vt:lpstr>Слайд 24</vt:lpstr>
      <vt:lpstr>Слайд 25</vt:lpstr>
      <vt:lpstr>С праздником, наши милые мамы!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41</cp:revision>
  <dcterms:created xsi:type="dcterms:W3CDTF">2011-11-10T19:19:01Z</dcterms:created>
  <dcterms:modified xsi:type="dcterms:W3CDTF">2015-01-29T09:23:50Z</dcterms:modified>
</cp:coreProperties>
</file>