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Сервировка стола</a:t>
            </a:r>
            <a:br>
              <a:rPr lang="ru-RU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Автор : учитель технологии </a:t>
            </a:r>
          </a:p>
          <a:p>
            <a:r>
              <a:rPr lang="ru-RU" smtClean="0"/>
              <a:t>МОУ Анненская СОШ, Слинкина Н.Ф.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Тест к теме «Сервировка стола»</a:t>
            </a:r>
            <a:r>
              <a:rPr lang="ru-RU" sz="32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+mn-lt"/>
              </a:rPr>
            </a:br>
            <a:endParaRPr lang="ru-RU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00436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dirty="0" smtClean="0"/>
              <a:t>К </a:t>
            </a:r>
            <a:r>
              <a:rPr lang="ru-RU" b="1" dirty="0" smtClean="0"/>
              <a:t>столовым приборам относятся: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кружка;</a:t>
            </a:r>
            <a:br>
              <a:rPr lang="ru-RU" dirty="0" smtClean="0"/>
            </a:br>
            <a:r>
              <a:rPr lang="ru-RU" dirty="0" smtClean="0"/>
              <a:t>б) нож;</a:t>
            </a:r>
            <a:br>
              <a:rPr lang="ru-RU" dirty="0" smtClean="0"/>
            </a:br>
            <a:r>
              <a:rPr lang="ru-RU" dirty="0" smtClean="0"/>
              <a:t>в) молочник;</a:t>
            </a:r>
            <a:br>
              <a:rPr lang="ru-RU" dirty="0" smtClean="0"/>
            </a:br>
            <a:r>
              <a:rPr lang="ru-RU" dirty="0" smtClean="0"/>
              <a:t>г) вилка;</a:t>
            </a:r>
            <a:br>
              <a:rPr lang="ru-RU" dirty="0" smtClean="0"/>
            </a:br>
            <a:r>
              <a:rPr lang="ru-RU" dirty="0" err="1" smtClean="0"/>
              <a:t>д</a:t>
            </a:r>
            <a:r>
              <a:rPr lang="ru-RU" dirty="0" smtClean="0"/>
              <a:t>) салатник;</a:t>
            </a:r>
            <a:br>
              <a:rPr lang="ru-RU" dirty="0" smtClean="0"/>
            </a:br>
            <a:r>
              <a:rPr lang="ru-RU" dirty="0" smtClean="0"/>
              <a:t>е) ложка.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5521879"/>
            <a:ext cx="47798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Ответ</a:t>
            </a:r>
            <a:r>
              <a:rPr lang="ru-RU" sz="3200" dirty="0" smtClean="0"/>
              <a:t>: б; г; е</a:t>
            </a:r>
            <a:r>
              <a:rPr lang="ru-RU" sz="4000" dirty="0" smtClean="0"/>
              <a:t>.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1808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dirty="0" smtClean="0"/>
              <a:t>При сервировке стола ложку кладут: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в тарелку;</a:t>
            </a:r>
            <a:br>
              <a:rPr lang="ru-RU" dirty="0" smtClean="0"/>
            </a:br>
            <a:r>
              <a:rPr lang="ru-RU" dirty="0" smtClean="0"/>
              <a:t>б) перед тарелкой;</a:t>
            </a:r>
            <a:br>
              <a:rPr lang="ru-RU" dirty="0" smtClean="0"/>
            </a:br>
            <a:r>
              <a:rPr lang="ru-RU" dirty="0" smtClean="0"/>
              <a:t>в) слева от тарелки;</a:t>
            </a:r>
            <a:br>
              <a:rPr lang="ru-RU" dirty="0" smtClean="0"/>
            </a:br>
            <a:r>
              <a:rPr lang="ru-RU" dirty="0" smtClean="0"/>
              <a:t>г) справа от тарелки;</a:t>
            </a:r>
            <a:br>
              <a:rPr lang="ru-RU" dirty="0" smtClean="0"/>
            </a:br>
            <a:r>
              <a:rPr lang="ru-RU" dirty="0" err="1" smtClean="0"/>
              <a:t>д</a:t>
            </a:r>
            <a:r>
              <a:rPr lang="ru-RU" dirty="0" smtClean="0"/>
              <a:t>) в специальную укладку. 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1" y="4721662"/>
            <a:ext cx="1285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Ответ: г.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8605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/>
              <a:t>При сервировке стола к обеду вилку кладут: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справа от тарелки зубцами вверх;</a:t>
            </a:r>
            <a:br>
              <a:rPr lang="ru-RU" dirty="0" smtClean="0"/>
            </a:br>
            <a:r>
              <a:rPr lang="ru-RU" dirty="0" smtClean="0"/>
              <a:t>б) слева от тарелки зубцами вверх;</a:t>
            </a:r>
            <a:br>
              <a:rPr lang="ru-RU" dirty="0" smtClean="0"/>
            </a:br>
            <a:r>
              <a:rPr lang="ru-RU" dirty="0" smtClean="0"/>
              <a:t>в) справа от тарелки зубцами вниз;</a:t>
            </a:r>
            <a:br>
              <a:rPr lang="ru-RU" dirty="0" smtClean="0"/>
            </a:br>
            <a:r>
              <a:rPr lang="ru-RU" dirty="0" smtClean="0"/>
              <a:t>г) слева от тарелки зубцами вниз;</a:t>
            </a:r>
            <a:br>
              <a:rPr lang="ru-RU" dirty="0" smtClean="0"/>
            </a:br>
            <a:r>
              <a:rPr lang="ru-RU" dirty="0" err="1" smtClean="0"/>
              <a:t>д</a:t>
            </a:r>
            <a:r>
              <a:rPr lang="ru-RU" dirty="0" smtClean="0"/>
              <a:t>) в специальную укладку.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5" y="4721662"/>
            <a:ext cx="1643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Ответ: б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86122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При сервировке стола салфетки кладут: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в кольцо;</a:t>
            </a:r>
            <a:br>
              <a:rPr lang="ru-RU" dirty="0" smtClean="0"/>
            </a:br>
            <a:r>
              <a:rPr lang="ru-RU" dirty="0" smtClean="0"/>
              <a:t>б) в стакан;</a:t>
            </a:r>
            <a:br>
              <a:rPr lang="ru-RU" dirty="0" smtClean="0"/>
            </a:br>
            <a:r>
              <a:rPr lang="ru-RU" dirty="0" smtClean="0"/>
              <a:t>в) на закусочную тарелку;</a:t>
            </a:r>
            <a:br>
              <a:rPr lang="ru-RU" dirty="0" smtClean="0"/>
            </a:br>
            <a:r>
              <a:rPr lang="ru-RU" dirty="0" smtClean="0"/>
              <a:t>г) слева от тарелки;</a:t>
            </a:r>
            <a:br>
              <a:rPr lang="ru-RU" dirty="0" smtClean="0"/>
            </a:br>
            <a:r>
              <a:rPr lang="ru-RU" dirty="0" err="1" smtClean="0"/>
              <a:t>д</a:t>
            </a:r>
            <a:r>
              <a:rPr lang="ru-RU" dirty="0" smtClean="0"/>
              <a:t>) справа от тарелки. 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5" y="4929198"/>
            <a:ext cx="1571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Ответ: б.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3328998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Праздничный стол накрывают: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белой скатертью;</a:t>
            </a:r>
            <a:br>
              <a:rPr lang="ru-RU" dirty="0" smtClean="0"/>
            </a:br>
            <a:r>
              <a:rPr lang="ru-RU" dirty="0" smtClean="0"/>
              <a:t>б) белой скатертью с прозрачной клеенкой;</a:t>
            </a:r>
            <a:br>
              <a:rPr lang="ru-RU" dirty="0" smtClean="0"/>
            </a:br>
            <a:r>
              <a:rPr lang="ru-RU" dirty="0" smtClean="0"/>
              <a:t>в) цветной клеенкой;</a:t>
            </a:r>
            <a:br>
              <a:rPr lang="ru-RU" dirty="0" smtClean="0"/>
            </a:br>
            <a:r>
              <a:rPr lang="ru-RU" dirty="0" smtClean="0"/>
              <a:t>г) цветной скатертью;</a:t>
            </a:r>
            <a:br>
              <a:rPr lang="ru-RU" dirty="0" smtClean="0"/>
            </a:br>
            <a:r>
              <a:rPr lang="ru-RU" dirty="0" err="1" smtClean="0"/>
              <a:t>д</a:t>
            </a:r>
            <a:r>
              <a:rPr lang="ru-RU" dirty="0" smtClean="0"/>
              <a:t>) цветной скатертью с прозрачной клеенкой. </a:t>
            </a:r>
            <a:br>
              <a:rPr lang="ru-RU" dirty="0" smtClean="0"/>
            </a:b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4929198"/>
            <a:ext cx="1928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Ответ: </a:t>
            </a:r>
            <a:r>
              <a:rPr lang="ru-RU" sz="2400" dirty="0" err="1" smtClean="0"/>
              <a:t>а,г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i="1" dirty="0" smtClean="0">
                <a:solidFill>
                  <a:srgbClr val="FF0000"/>
                </a:solidFill>
              </a:rPr>
              <a:t>СПАСИБО  ЗА ВНИМАНИЕ !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урока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4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329642" cy="5666442"/>
          </a:xfrm>
        </p:spPr>
        <p:txBody>
          <a:bodyPr>
            <a:no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Познакомить с понятием «Сервировка стола», с правилами сервировки, предметами сервировки. Научить приемам сервировки стола.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Развивать эстетический вкус, аккуратность.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Воспитывать самостоятельность.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Методы обучения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словесный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наглядный</a:t>
            </a:r>
          </a:p>
          <a:p>
            <a:endParaRPr lang="ru-RU" sz="32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FFFF00"/>
                </a:solidFill>
              </a:rPr>
              <a:t>Последовательность сервировки</a:t>
            </a:r>
            <a:r>
              <a:rPr lang="ru-RU" dirty="0" smtClean="0">
                <a:solidFill>
                  <a:srgbClr val="FFFF00"/>
                </a:solidFill>
              </a:rPr>
              <a:t> праздничного стола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Стол </a:t>
            </a:r>
            <a:r>
              <a:rPr lang="ru-RU" dirty="0" smtClean="0"/>
              <a:t>будет выглядеть </a:t>
            </a:r>
            <a:r>
              <a:rPr lang="ru-RU" i="1" dirty="0" smtClean="0"/>
              <a:t>празднично</a:t>
            </a:r>
            <a:r>
              <a:rPr lang="ru-RU" dirty="0" smtClean="0"/>
              <a:t>, если его </a:t>
            </a:r>
            <a:r>
              <a:rPr lang="ru-RU" dirty="0" err="1" smtClean="0"/>
              <a:t>засервировать</a:t>
            </a:r>
            <a:r>
              <a:rPr lang="ru-RU" dirty="0" smtClean="0"/>
              <a:t> изящной посудой,  столовыми приборами, а для напитков подадите хрустальные бокалы:</a:t>
            </a:r>
          </a:p>
          <a:p>
            <a:pPr lvl="0"/>
            <a:r>
              <a:rPr lang="ru-RU" dirty="0" smtClean="0"/>
              <a:t>- Накрывают стол скатертью </a:t>
            </a:r>
          </a:p>
          <a:p>
            <a:pPr lvl="0"/>
            <a:r>
              <a:rPr lang="ru-RU" dirty="0" smtClean="0"/>
              <a:t>- Расставляют тарелки </a:t>
            </a:r>
          </a:p>
          <a:p>
            <a:pPr lvl="0"/>
            <a:r>
              <a:rPr lang="ru-RU" dirty="0" smtClean="0"/>
              <a:t>- Раскладывают столовые приборы </a:t>
            </a:r>
          </a:p>
          <a:p>
            <a:pPr lvl="0"/>
            <a:r>
              <a:rPr lang="ru-RU" dirty="0" smtClean="0"/>
              <a:t>- Расставляют стеклянную и хрустальную посуду </a:t>
            </a:r>
          </a:p>
          <a:p>
            <a:pPr lvl="0"/>
            <a:r>
              <a:rPr lang="ru-RU" dirty="0" smtClean="0"/>
              <a:t>- Складывают и расставляют салфетки.</a:t>
            </a:r>
          </a:p>
          <a:p>
            <a:pPr lvl="0"/>
            <a:r>
              <a:rPr lang="ru-RU" dirty="0" smtClean="0"/>
              <a:t>- Ставят цветы, расставляют наборы для специй. </a:t>
            </a:r>
          </a:p>
          <a:p>
            <a:r>
              <a:rPr lang="ru-RU" dirty="0" smtClean="0"/>
              <a:t>А теперь подробнее о предметах сервировки.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u="sng" dirty="0" smtClean="0">
                <a:solidFill>
                  <a:srgbClr val="FFFF00"/>
                </a:solidFill>
                <a:latin typeface="+mn-lt"/>
              </a:rPr>
              <a:t>СКАТЕРТЬ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Столы </a:t>
            </a:r>
            <a:r>
              <a:rPr lang="ru-RU" sz="4400" dirty="0" smtClean="0"/>
              <a:t>накрывают чистыми, хорошо отутюженными скатертями. Под скатерть кладут мягкую ткань, чтобы уменьшить стук посуды 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u="sng" dirty="0" smtClean="0">
                <a:solidFill>
                  <a:srgbClr val="FFFF00"/>
                </a:solidFill>
                <a:latin typeface="+mn-lt"/>
              </a:rPr>
              <a:t>ТАРЕЛКИ</a:t>
            </a:r>
            <a:r>
              <a:rPr lang="ru-RU" sz="4400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ru-RU" sz="4400" dirty="0" smtClean="0">
                <a:solidFill>
                  <a:srgbClr val="FFFF00"/>
                </a:solidFill>
                <a:latin typeface="+mn-lt"/>
              </a:rPr>
            </a:br>
            <a:endParaRPr lang="ru-RU" sz="44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Тарелки </a:t>
            </a:r>
            <a:r>
              <a:rPr lang="ru-RU" sz="3200" dirty="0" smtClean="0"/>
              <a:t>ставят строго против каждого стула, на расстоянии 1,5-2 см от края стола. При сервировке стола по случаю особых торжеств, вначале в качестве подставки ставят мелкие столовые тарелки, а на них закусочные. Затем на расстоянии 5-15 см слева от закусочных тарелок ставят пирожковые тарелки 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u="sng" dirty="0" smtClean="0">
                <a:solidFill>
                  <a:srgbClr val="FFFF00"/>
                </a:solidFill>
                <a:latin typeface="+mn-lt"/>
              </a:rPr>
              <a:t>ПРИБОРЫ</a:t>
            </a:r>
            <a:endParaRPr lang="ru-RU" sz="44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3200" dirty="0" smtClean="0"/>
              <a:t>Количество используемых приборов зависит от меню. Справа от тарелок кладут ножи и столовую ложку, слева - вилки. За тарелкой кладут десертный прибор.</a:t>
            </a:r>
            <a:br>
              <a:rPr lang="ru-RU" sz="3200" dirty="0" smtClean="0"/>
            </a:br>
            <a:r>
              <a:rPr lang="ru-RU" sz="3200" dirty="0" smtClean="0"/>
              <a:t>Все ножи должны быть обращены лезвием к тарелке. Вилки зубцами вверх. Расстояние между тарелкой и приборами - 0,5 см.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FFFF00"/>
                </a:solidFill>
                <a:latin typeface="+mn-lt"/>
              </a:rPr>
              <a:t>СТЕКЛЯННАЯ </a:t>
            </a:r>
            <a:r>
              <a:rPr lang="ru-RU" u="sng" dirty="0" smtClean="0">
                <a:solidFill>
                  <a:srgbClr val="FFFF00"/>
                </a:solidFill>
                <a:latin typeface="+mn-lt"/>
              </a:rPr>
              <a:t>И ХРУСТАЛЬНАЯ ПОСУДА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Издавна </a:t>
            </a:r>
            <a:r>
              <a:rPr lang="ru-RU" sz="3200" dirty="0" smtClean="0"/>
              <a:t>непременным атрибутом праздничного стола являются различные напитки. Для их употребления используют стеклянную и хрустальную посуду, количество и ассортимент, которой зависит от того, какие напитки будут предложены гостям.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u="sng" dirty="0" smtClean="0">
                <a:solidFill>
                  <a:srgbClr val="FFFF00"/>
                </a:solidFill>
                <a:latin typeface="+mn-lt"/>
              </a:rPr>
              <a:t>САЛФЕТКИ</a:t>
            </a:r>
            <a:r>
              <a:rPr lang="ru-RU" sz="4400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ru-RU" sz="4400" dirty="0" smtClean="0">
                <a:solidFill>
                  <a:srgbClr val="FFFF00"/>
                </a:solidFill>
                <a:latin typeface="+mn-lt"/>
              </a:rPr>
            </a:br>
            <a:endParaRPr lang="ru-RU" sz="44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Салфетка </a:t>
            </a:r>
            <a:r>
              <a:rPr lang="ru-RU" sz="3600" dirty="0" smtClean="0"/>
              <a:t>непременный предмет сервировки стола. Используют, как правило,  салфетки в сочетании со скатертью. Салфетки кладут на закусочные или пирожковые тарелки, их складывают разными способами в технике оригами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u="sng" dirty="0" smtClean="0">
                <a:solidFill>
                  <a:srgbClr val="FFFF00"/>
                </a:solidFill>
                <a:latin typeface="+mn-lt"/>
              </a:rPr>
              <a:t>ЦВЕТЫ</a:t>
            </a:r>
            <a:r>
              <a:rPr lang="ru-RU" sz="44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ru-RU" sz="4400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ru-RU" sz="4400" dirty="0" smtClean="0">
                <a:solidFill>
                  <a:srgbClr val="FFFF00"/>
                </a:solidFill>
                <a:latin typeface="+mn-lt"/>
              </a:rPr>
            </a:br>
            <a:endParaRPr lang="ru-RU" sz="44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dirty="0" smtClean="0"/>
              <a:t>Ставят </a:t>
            </a:r>
            <a:r>
              <a:rPr lang="ru-RU" sz="4400" dirty="0" smtClean="0"/>
              <a:t>в центре стола. Цветы не должны быть высокими и иметь резкий запах. Можно оформить стол любыми цветами, в т.ч. искусственными, ветками, листьями.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</TotalTime>
  <Words>379</Words>
  <PresentationFormat>Экран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Сервировка стола </vt:lpstr>
      <vt:lpstr>  Цели урока:  </vt:lpstr>
      <vt:lpstr>Последовательность сервировки праздничного стола </vt:lpstr>
      <vt:lpstr>СКАТЕРТЬ </vt:lpstr>
      <vt:lpstr>ТАРЕЛКИ </vt:lpstr>
      <vt:lpstr>ПРИБОРЫ</vt:lpstr>
      <vt:lpstr>СТЕКЛЯННАЯ И ХРУСТАЛЬНАЯ ПОСУДА </vt:lpstr>
      <vt:lpstr>САЛФЕТКИ </vt:lpstr>
      <vt:lpstr>ЦВЕТЫ  </vt:lpstr>
      <vt:lpstr>Тест к теме «Сервировка стола» 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Сервировка стола. </dc:title>
  <cp:lastModifiedBy>USER</cp:lastModifiedBy>
  <cp:revision>25</cp:revision>
  <dcterms:modified xsi:type="dcterms:W3CDTF">2014-12-06T21:01:05Z</dcterms:modified>
</cp:coreProperties>
</file>