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EC049-7B98-4FF0-82C4-4CE9E8DCCE5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44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82844-FB67-40A3-9F3B-C2E39BDB15F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867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22C3D-2398-4519-A0F1-5E108526804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616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EC049-7B98-4FF0-82C4-4CE9E8DCCE5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216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ABFB4-B49B-493A-9FC1-D1BCFB6F5EC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906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6D30B-6B9C-4EE7-84B5-0CF122FB66E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887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6C698-CFED-4F32-B265-A3A7CAF7744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130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6A885-5825-400D-B6D2-2C2F8207BF2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26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DF5B0-06F9-417F-8697-9B6E5BD0C9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183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33EB4-3FB8-4B15-A04A-54173B2A117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4874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B7EAD-3263-4540-9F51-E6A08A98144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686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ABFB4-B49B-493A-9FC1-D1BCFB6F5EC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3994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BAA1B-D929-43E3-A8CA-715C7A6F61F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9992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82844-FB67-40A3-9F3B-C2E39BDB15F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61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22C3D-2398-4519-A0F1-5E108526804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53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6D30B-6B9C-4EE7-84B5-0CF122FB66E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631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6C698-CFED-4F32-B265-A3A7CAF7744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510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6A885-5825-400D-B6D2-2C2F8207BF2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836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DF5B0-06F9-417F-8697-9B6E5BD0C9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570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33EB4-3FB8-4B15-A04A-54173B2A117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521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B7EAD-3263-4540-9F51-E6A08A98144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752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BAA1B-D929-43E3-A8CA-715C7A6F61F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135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3A8F62-CDF3-49F2-BBAD-EBB43DB616B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945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3A8F62-CDF3-49F2-BBAD-EBB43DB616B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6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&#1076;&#1083;&#1103;%20&#1080;&#1075;&#1088;\&#1087;&#1076;&#1076;\begin.wm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D:\&#1076;&#1083;&#1103;%20&#1080;&#1075;&#1088;\&#1087;&#1076;&#1076;\middle.wm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slide" Target="slide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slide" Target="slide4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5" name="begin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16013" y="692150"/>
            <a:ext cx="6840537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456623"/>
      </p:ext>
    </p:extLst>
  </p:cSld>
  <p:clrMapOvr>
    <a:masterClrMapping/>
  </p:clrMapOvr>
  <p:transition spd="slow" advClick="0" advTm="3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920" fill="hold"/>
                                        <p:tgtEl>
                                          <p:spTgt spid="20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55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4" name="middle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16013" y="765175"/>
            <a:ext cx="6935787" cy="520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238778"/>
      </p:ext>
    </p:extLst>
  </p:cSld>
  <p:clrMapOvr>
    <a:masterClrMapping/>
  </p:clrMapOvr>
  <p:transition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80" fill="hold"/>
                                        <p:tgtEl>
                                          <p:spTgt spid="276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765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075" name="AutoShape 4"/>
          <p:cNvSpPr>
            <a:spLocks noChangeArrowheads="1"/>
          </p:cNvSpPr>
          <p:nvPr/>
        </p:nvSpPr>
        <p:spPr bwMode="auto">
          <a:xfrm>
            <a:off x="827088" y="692150"/>
            <a:ext cx="7416800" cy="5400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016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0" y="0"/>
            <a:ext cx="7791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Какой из этих знаков обозначает место, где можно переходить дорогу?</a:t>
            </a:r>
          </a:p>
        </p:txBody>
      </p:sp>
      <p:pic>
        <p:nvPicPr>
          <p:cNvPr id="3078" name="Picture 6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3644900"/>
            <a:ext cx="2160587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7" descr="пешех пер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80063" y="1484313"/>
            <a:ext cx="1681162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пеш дор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76375" y="1341438"/>
            <a:ext cx="1824038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5663207"/>
      </p:ext>
    </p:extLst>
  </p:cSld>
  <p:clrMapOvr>
    <a:masterClrMapping/>
  </p:clrMapOvr>
  <p:transition advClick="0">
    <p:sndAc>
      <p:stSnd>
        <p:snd r:embed="rId2" name="1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5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ig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22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ig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</p:childTnLst>
        </p:cTn>
      </p:par>
    </p:tnLst>
    <p:bldLst>
      <p:bldP spid="3081" grpId="0" animBg="1"/>
      <p:bldP spid="3081" grpId="1" animBg="1"/>
      <p:bldP spid="3081" grpId="2" animBg="1"/>
      <p:bldP spid="3081" grpId="3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4"/>
          <p:cNvSpPr>
            <a:spLocks noChangeArrowheads="1"/>
          </p:cNvSpPr>
          <p:nvPr/>
        </p:nvSpPr>
        <p:spPr bwMode="auto">
          <a:xfrm>
            <a:off x="827088" y="692150"/>
            <a:ext cx="7416800" cy="5400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016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4099" name="Picture 5" descr="пешех пе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1484313"/>
            <a:ext cx="1681162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187450" y="3500438"/>
            <a:ext cx="516731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>
                <a:solidFill>
                  <a:srgbClr val="000000"/>
                </a:solidFill>
              </a:rPr>
              <a:t>Пешеходный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>
                <a:solidFill>
                  <a:srgbClr val="000000"/>
                </a:solidFill>
              </a:rPr>
              <a:t>переход</a:t>
            </a:r>
          </a:p>
        </p:txBody>
      </p:sp>
      <p:pic>
        <p:nvPicPr>
          <p:cNvPr id="4101" name="Picture 8" descr="no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908050"/>
            <a:ext cx="165417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2460482"/>
      </p:ext>
    </p:extLst>
  </p:cSld>
  <p:clrMapOvr>
    <a:masterClrMapping/>
  </p:clrMapOvr>
  <p:transition advClick="0" advTm="3000">
    <p:sndAc>
      <p:stSnd>
        <p:snd r:embed="rId2" name="1пр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827088" y="692150"/>
            <a:ext cx="7416800" cy="5400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016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5022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Какой знак запрещает движение пешеходов?</a:t>
            </a:r>
          </a:p>
        </p:txBody>
      </p:sp>
      <p:pic>
        <p:nvPicPr>
          <p:cNvPr id="6155" name="Picture 11" descr="пешех пе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2276475"/>
            <a:ext cx="20193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3" descr="движ пеш запр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1863" y="981075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 descr="пеш дор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58888" y="4005263"/>
            <a:ext cx="1824037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4562973"/>
      </p:ext>
    </p:extLst>
  </p:cSld>
  <p:clrMapOvr>
    <a:masterClrMapping/>
  </p:clrMapOvr>
  <p:transition advClick="0">
    <p:sndAc>
      <p:stSnd>
        <p:snd r:embed="rId2" name="2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ig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ig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5"/>
                  </p:tgtEl>
                </p:cond>
              </p:nextCondLst>
            </p:seq>
          </p:childTnLst>
        </p:cTn>
      </p:par>
    </p:tnLst>
    <p:bldLst>
      <p:bldP spid="6146" grpId="0" animBg="1"/>
      <p:bldP spid="6146" grpId="1" animBg="1"/>
      <p:bldP spid="6146" grpId="2" animBg="1"/>
      <p:bldP spid="6146" grpId="3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4"/>
          <p:cNvSpPr>
            <a:spLocks noChangeArrowheads="1"/>
          </p:cNvSpPr>
          <p:nvPr/>
        </p:nvSpPr>
        <p:spPr bwMode="auto">
          <a:xfrm>
            <a:off x="827088" y="692150"/>
            <a:ext cx="7416800" cy="5400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016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331913" y="2997200"/>
            <a:ext cx="4433887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>
                <a:solidFill>
                  <a:srgbClr val="000000"/>
                </a:solidFill>
              </a:rPr>
              <a:t>Запрещает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>
                <a:solidFill>
                  <a:srgbClr val="000000"/>
                </a:solidFill>
              </a:rPr>
              <a:t>движение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>
                <a:solidFill>
                  <a:srgbClr val="000000"/>
                </a:solidFill>
              </a:rPr>
              <a:t>пешеходов</a:t>
            </a:r>
          </a:p>
        </p:txBody>
      </p:sp>
      <p:pic>
        <p:nvPicPr>
          <p:cNvPr id="6148" name="Picture 6" descr="no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908050"/>
            <a:ext cx="165417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8" descr="движ пеш зап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981075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6485734"/>
      </p:ext>
    </p:extLst>
  </p:cSld>
  <p:clrMapOvr>
    <a:masterClrMapping/>
  </p:clrMapOvr>
  <p:transition advClick="0" advTm="5000">
    <p:sndAc>
      <p:stSnd>
        <p:snd r:embed="rId2" name="2 пр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Какой знак говорит, что скоро можно будет вкусно покушать?</a:t>
            </a:r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827088" y="692150"/>
            <a:ext cx="7416800" cy="5400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016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67262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Какой знак говорит, что скоро можно будет вкусно покушать?</a:t>
            </a:r>
          </a:p>
        </p:txBody>
      </p:sp>
      <p:pic>
        <p:nvPicPr>
          <p:cNvPr id="8202" name="Picture 10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2133600"/>
            <a:ext cx="137795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1" descr="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1275" y="2133600"/>
            <a:ext cx="141763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2" descr="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19250" y="2133600"/>
            <a:ext cx="141763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5695434"/>
      </p:ext>
    </p:extLst>
  </p:cSld>
  <p:clrMapOvr>
    <a:masterClrMapping/>
  </p:clrMapOvr>
  <p:transition advClick="0">
    <p:sndAc>
      <p:stSnd>
        <p:snd r:embed="rId2" name="3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ig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ig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3"/>
                  </p:tgtEl>
                </p:cond>
              </p:nextCondLst>
            </p:seq>
          </p:childTnLst>
        </p:cTn>
      </p:par>
    </p:tnLst>
    <p:bldLst>
      <p:bldP spid="8194" grpId="0" animBg="1"/>
      <p:bldP spid="8194" grpId="1" animBg="1"/>
      <p:bldP spid="8194" grpId="2" animBg="1"/>
      <p:bldP spid="8194" grpId="3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827088" y="692150"/>
            <a:ext cx="7416800" cy="5400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016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643438" y="3860800"/>
            <a:ext cx="32829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>
                <a:solidFill>
                  <a:srgbClr val="000000"/>
                </a:solidFill>
              </a:rPr>
              <a:t>Пункт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>
                <a:solidFill>
                  <a:srgbClr val="000000"/>
                </a:solidFill>
              </a:rPr>
              <a:t>питания</a:t>
            </a:r>
          </a:p>
        </p:txBody>
      </p:sp>
      <p:pic>
        <p:nvPicPr>
          <p:cNvPr id="8196" name="Picture 4" descr="no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981075"/>
            <a:ext cx="165417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6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2133600"/>
            <a:ext cx="141763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0208116"/>
      </p:ext>
    </p:extLst>
  </p:cSld>
  <p:clrMapOvr>
    <a:masterClrMapping/>
  </p:clrMapOvr>
  <p:transition advClick="0" advTm="3000">
    <p:sndAc>
      <p:stSnd>
        <p:snd r:embed="rId2" name="4 пр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Какой знак говорит, что скоро можно будет вкусно покушать?</a:t>
            </a:r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827088" y="692150"/>
            <a:ext cx="7416800" cy="5400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016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Какой из этих знаков предупреждает о приближении к железнодорожному переезду без шлагбаума?</a:t>
            </a:r>
          </a:p>
        </p:txBody>
      </p:sp>
      <p:pic>
        <p:nvPicPr>
          <p:cNvPr id="13317" name="Picture 8" descr="паровоз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2205038"/>
            <a:ext cx="2670175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9" descr="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1913" y="2205038"/>
            <a:ext cx="2670175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7364181"/>
      </p:ext>
    </p:extLst>
  </p:cSld>
  <p:clrMapOvr>
    <a:masterClrMapping/>
  </p:clrMapOvr>
  <p:transition advClick="0">
    <p:sndAc>
      <p:stSnd>
        <p:snd r:embed="rId2" name="55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ig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5"/>
                  </p:tgtEl>
                </p:cond>
              </p:nextCondLst>
            </p:seq>
          </p:childTnLst>
        </p:cTn>
      </p:par>
    </p:tnLst>
    <p:bldLst>
      <p:bldP spid="14338" grpId="0" animBg="1"/>
      <p:bldP spid="1433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827088" y="692150"/>
            <a:ext cx="7416800" cy="5400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016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969963" y="4076700"/>
            <a:ext cx="73294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>
                <a:solidFill>
                  <a:srgbClr val="000000"/>
                </a:solidFill>
              </a:rPr>
              <a:t>Железно-дорожный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>
                <a:solidFill>
                  <a:srgbClr val="000000"/>
                </a:solidFill>
              </a:rPr>
              <a:t>переезд без шлагбаума</a:t>
            </a:r>
          </a:p>
        </p:txBody>
      </p:sp>
      <p:pic>
        <p:nvPicPr>
          <p:cNvPr id="14340" name="Picture 4" descr="no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1125538"/>
            <a:ext cx="165417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паровоз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1196975"/>
            <a:ext cx="2670175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795212"/>
      </p:ext>
    </p:extLst>
  </p:cSld>
  <p:clrMapOvr>
    <a:masterClrMapping/>
  </p:clrMapOvr>
  <p:transition advClick="0" advTm="7000">
    <p:sndAc>
      <p:stSnd>
        <p:snd r:embed="rId2" name="7 пр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theme/theme1.xml><?xml version="1.0" encoding="utf-8"?>
<a:theme xmlns:a="http://schemas.openxmlformats.org/drawingml/2006/main" name="разминка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разминка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</Words>
  <Application>Microsoft Office PowerPoint</Application>
  <PresentationFormat>Экран (4:3)</PresentationFormat>
  <Paragraphs>15</Paragraphs>
  <Slides>10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разминка</vt:lpstr>
      <vt:lpstr>1_разминка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Family</dc:creator>
  <cp:lastModifiedBy>Family</cp:lastModifiedBy>
  <cp:revision>1</cp:revision>
  <dcterms:created xsi:type="dcterms:W3CDTF">2012-09-13T14:52:07Z</dcterms:created>
  <dcterms:modified xsi:type="dcterms:W3CDTF">2012-09-13T14:55:15Z</dcterms:modified>
</cp:coreProperties>
</file>