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FF1F-1C26-4A84-8AD9-88AE2137B554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D3CF-9793-45EF-A098-ED47703047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FF1F-1C26-4A84-8AD9-88AE2137B554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D3CF-9793-45EF-A098-ED47703047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FF1F-1C26-4A84-8AD9-88AE2137B554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D3CF-9793-45EF-A098-ED47703047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FF1F-1C26-4A84-8AD9-88AE2137B554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D3CF-9793-45EF-A098-ED47703047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FF1F-1C26-4A84-8AD9-88AE2137B554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B5AD3CF-9793-45EF-A098-ED47703047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FF1F-1C26-4A84-8AD9-88AE2137B554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D3CF-9793-45EF-A098-ED47703047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FF1F-1C26-4A84-8AD9-88AE2137B554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D3CF-9793-45EF-A098-ED47703047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FF1F-1C26-4A84-8AD9-88AE2137B554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D3CF-9793-45EF-A098-ED47703047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FF1F-1C26-4A84-8AD9-88AE2137B554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D3CF-9793-45EF-A098-ED47703047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FF1F-1C26-4A84-8AD9-88AE2137B554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D3CF-9793-45EF-A098-ED47703047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FF1F-1C26-4A84-8AD9-88AE2137B554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D3CF-9793-45EF-A098-ED47703047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800FF1F-1C26-4A84-8AD9-88AE2137B554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B5AD3CF-9793-45EF-A098-ED47703047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log-klubok.ru/wp-content/uploads/2012/83d05e331ff0_CA61/skhema_fileynogo_vyazaniya.jpg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www.blog-klubok.ru/wp-content/uploads/2012/83d05e331ff0_CA61/tehnika_fileynogo_vyazaniya-1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blog-klubok.ru/wp-content/uploads/2012/83d05e331ff0_CA61/uzor_fileynogo_vyazaniya.jpg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blog-klubok.ru/wp-content/uploads/2012/83d05e331ff0_CA61/tehnika_fileynogo_vyazaniya-2.jpg" TargetMode="External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gaanna.ru/wp-content/uploads/2012/06/80952480_large_061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Вязание крючком в технике «филе»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60648"/>
            <a:ext cx="7772400" cy="1508760"/>
          </a:xfrm>
        </p:spPr>
        <p:txBody>
          <a:bodyPr/>
          <a:lstStyle/>
          <a:p>
            <a:pPr algn="ctr"/>
            <a:r>
              <a:rPr lang="ru-RU" dirty="0" smtClean="0"/>
              <a:t>Технология 7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Условные обозначения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                      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       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        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547664" y="2132856"/>
            <a:ext cx="1728192" cy="914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683568" y="1772816"/>
            <a:ext cx="7992888" cy="4572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vert="horz">
            <a:normAutofit/>
          </a:bodyPr>
          <a:lstStyle/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 </a:t>
            </a:r>
          </a:p>
          <a:p>
            <a:pPr marL="582930" lvl="0" indent="-51435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а</a:t>
            </a:r>
            <a:r>
              <a:rPr lang="ru-RU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А.                                  В.</a:t>
            </a:r>
            <a:endParaRPr kumimoji="0" lang="ru-RU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 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 </a:t>
            </a:r>
          </a:p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ru-RU" sz="3000" b="1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Б.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                            </a:t>
            </a:r>
            <a:r>
              <a:rPr lang="ru-RU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Г.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</a:t>
            </a:r>
          </a:p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 </a:t>
            </a:r>
          </a:p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 </a:t>
            </a:r>
          </a:p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  </a:t>
            </a:r>
          </a:p>
        </p:txBody>
      </p:sp>
      <p:sp>
        <p:nvSpPr>
          <p:cNvPr id="9" name="Овал 8"/>
          <p:cNvSpPr/>
          <p:nvPr/>
        </p:nvSpPr>
        <p:spPr>
          <a:xfrm>
            <a:off x="2267744" y="2636912"/>
            <a:ext cx="1008112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555776" y="3861048"/>
            <a:ext cx="0" cy="79208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868144" y="2276872"/>
            <a:ext cx="0" cy="864096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5868144" y="321297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5652120" y="2276872"/>
            <a:ext cx="432048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5580112" y="4149080"/>
            <a:ext cx="0" cy="115212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5436096" y="4437112"/>
            <a:ext cx="36004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Технология филейного вязания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noFill/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 </a:t>
            </a:r>
          </a:p>
          <a:p>
            <a:r>
              <a:rPr lang="ru-RU" b="1" dirty="0" smtClean="0"/>
              <a:t>Обычно пустая клетка состоит из одного столбика с </a:t>
            </a:r>
            <a:r>
              <a:rPr lang="ru-RU" b="1" dirty="0" err="1" smtClean="0"/>
              <a:t>накидом</a:t>
            </a:r>
            <a:r>
              <a:rPr lang="ru-RU" b="1" dirty="0" smtClean="0"/>
              <a:t> и 2-х воздушных петель.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b="1" dirty="0" smtClean="0"/>
              <a:t>А для того, чтобы получить узор, клеточки по схеме заполняются двумя столбиками с </a:t>
            </a:r>
            <a:r>
              <a:rPr lang="ru-RU" b="1" dirty="0" err="1" smtClean="0"/>
              <a:t>накидом</a:t>
            </a:r>
            <a:r>
              <a:rPr lang="ru-RU" b="1" dirty="0" smtClean="0"/>
              <a:t>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 </a:t>
            </a:r>
          </a:p>
          <a:p>
            <a:r>
              <a:rPr lang="ru-RU" b="1" dirty="0" smtClean="0"/>
              <a:t>Пустые клетки – это клетки филейной сетки, заполненные клетки – </a:t>
            </a:r>
            <a:r>
              <a:rPr lang="ru-RU" b="1" dirty="0" err="1" smtClean="0"/>
              <a:t>клетки</a:t>
            </a:r>
            <a:r>
              <a:rPr lang="ru-RU" b="1" dirty="0" smtClean="0"/>
              <a:t> узора.</a:t>
            </a:r>
          </a:p>
          <a:p>
            <a:r>
              <a:rPr lang="ru-RU" b="1" dirty="0" smtClean="0"/>
              <a:t>Вот так выглядит схема узора, где кружочки это 2 столбика с </a:t>
            </a:r>
            <a:r>
              <a:rPr lang="ru-RU" b="1" dirty="0" err="1" smtClean="0"/>
              <a:t>накидом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А это схема вязания этого узора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7" name="Рисунок 6" descr="Техника филейного вязания-1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2564904"/>
            <a:ext cx="158417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Техника филейного вязания-2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7744" y="4725144"/>
            <a:ext cx="151216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Узор филейного вязания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56176" y="3140968"/>
            <a:ext cx="158417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Схема филейного вязания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56176" y="4941168"/>
            <a:ext cx="158417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251520" y="333613"/>
            <a:ext cx="8892480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Поскольку вязание должно приносить только пользу, то нужно при работе помнить следующее: 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Необходимо, чтобы при вязании положение тела было правильным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 Садитесь поудобнее, откиньтесь на спинку кресла, дивана , стула. </a:t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Не вяжите лежа – это вредно для зрения. </a:t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- Не вяжите по несколько часов подряд. Старайтесь работать не более 2 часов с перерывами. </a:t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- Не вяжите при плохом освещении. Свет должен падать слева . </a:t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- Крючки должны быть хорошо отшлифованы и храниться в определенном месте. </a:t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- Нельзя делать во время работы резких движений рукой с крючком – можно поранить рядом сидящего. </a:t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- После работы крючок убирать в футляр или в определенное место. 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Вязание крючком_ Vjazanie krjuchkom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5450" y="509649"/>
            <a:ext cx="5753100" cy="5838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73</TotalTime>
  <Words>29</Words>
  <Application>Microsoft Office PowerPoint</Application>
  <PresentationFormat>Экран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Вязание крючком в технике «филе»</vt:lpstr>
      <vt:lpstr>Условные обозначения  </vt:lpstr>
      <vt:lpstr>Технология филейного вязания</vt:lpstr>
      <vt:lpstr>Слайд 4</vt:lpstr>
      <vt:lpstr>Слайд 5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Вязание крючком в технике «филе»</dc:title>
  <dc:creator>1</dc:creator>
  <cp:lastModifiedBy>школа№4</cp:lastModifiedBy>
  <cp:revision>12</cp:revision>
  <dcterms:created xsi:type="dcterms:W3CDTF">2014-12-14T09:04:45Z</dcterms:created>
  <dcterms:modified xsi:type="dcterms:W3CDTF">2014-12-15T09:58:46Z</dcterms:modified>
</cp:coreProperties>
</file>