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5EEC3-E940-4D88-945A-7539370C1D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166B4E-A114-42B1-A15A-BCF08FD6D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04162-9269-47F9-829F-8F99FE2E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739D2-ECB1-41ED-8477-7F0D96624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032D3-ADF4-4D0E-AFBD-DC5FB6590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2E3D-4CFD-4DE3-A93E-9900D69A2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A849-00F1-462E-B0D6-591212C65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0743-4B11-4ACB-9693-C363F7371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62E1-679D-4FFD-BEA2-45603AA08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D6E93-99A1-4122-961C-314C10C4D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65612-282C-430C-858F-64D6FFEB9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4095-8B41-4A2C-B3E8-A3342342B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26C384-8E8C-473E-B532-23A00C40DE6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0219"/>
            <a:ext cx="7772400" cy="3320232"/>
          </a:xfrm>
        </p:spPr>
        <p:txBody>
          <a:bodyPr/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Клуб молодого 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и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збирателя 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«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Н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овое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п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околение 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выбирает».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</a:br>
            <a:endParaRPr lang="ru-R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8232" y="3886199"/>
            <a:ext cx="6179574" cy="2396614"/>
          </a:xfrm>
        </p:spPr>
        <p:txBody>
          <a:bodyPr/>
          <a:lstStyle/>
          <a:p>
            <a:pPr algn="r"/>
            <a:r>
              <a:rPr lang="ru-RU" dirty="0" smtClean="0"/>
              <a:t>Руководитель </a:t>
            </a:r>
          </a:p>
          <a:p>
            <a:pPr algn="r"/>
            <a:r>
              <a:rPr lang="ru-RU" dirty="0" smtClean="0"/>
              <a:t>Зарубина Г.А., </a:t>
            </a:r>
          </a:p>
          <a:p>
            <a:pPr algn="r"/>
            <a:r>
              <a:rPr lang="ru-RU" dirty="0" smtClean="0"/>
              <a:t>преподаватель </a:t>
            </a:r>
          </a:p>
          <a:p>
            <a:pPr algn="r"/>
            <a:r>
              <a:rPr lang="ru-RU" dirty="0" smtClean="0"/>
              <a:t>обществознания.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43" y="274638"/>
            <a:ext cx="8544796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Проведены тематические занятия для учащихся 7-х классов «Символы РФ и Республики Бурятия».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7586" name="Picture 2" descr="C:\Documents and Settings\COMP\Рабочий стол\Клуб\Изображения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04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075738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Оформлен стенд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«Символы РФ и Республики Бурятия».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8610" name="Picture 2" descr="C:\Documents and Settings\COMP\Рабочий стол\Клуб\Изображения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012"/>
          <a:stretch>
            <a:fillRect/>
          </a:stretch>
        </p:blipFill>
        <p:spPr bwMode="auto">
          <a:xfrm>
            <a:off x="2074898" y="1577975"/>
            <a:ext cx="6790068" cy="42771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74638"/>
            <a:ext cx="8869261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Проведены социологические опросы среди </a:t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учащихся 9-х классов «Ресурсы личности».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8963" y="1342104"/>
            <a:ext cx="7216775" cy="4784060"/>
          </a:xfrm>
        </p:spPr>
        <p:txBody>
          <a:bodyPr/>
          <a:lstStyle/>
          <a:p>
            <a:pPr algn="r">
              <a:buNone/>
            </a:pP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ТЕСТ «Я – ИЗБИРАТЕЛЬ».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ваш лучший друг будет уговаривать вас проголосовать за кандидата на пост президента, который нравится ему, то:</a:t>
            </a:r>
          </a:p>
          <a:p>
            <a:pPr algn="r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сделаю, что просит; б) не знаю;  в) не сделаю этого.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вам предложат хорошие деньги за ваш избирательный бюллетень:</a:t>
            </a:r>
          </a:p>
          <a:p>
            <a:pPr algn="r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продам;  б) не знаю;   в) не продам.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день выборов у вас появится шанс отдохнуть с ночевкой у реки, то:</a:t>
            </a:r>
          </a:p>
          <a:p>
            <a:pPr algn="r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не проголосую;  б) не знаю;  в) проголосую.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один из кандидатов пообещает в случае победы бесплатную путевку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границу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то:</a:t>
            </a:r>
          </a:p>
          <a:p>
            <a:pPr algn="r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проголосую за него; б) не знаю;  в) проголосую за другого.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один из кандидатов пообещает резко снизить цены на продукты, то:</a:t>
            </a:r>
          </a:p>
          <a:p>
            <a:pPr algn="r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проголосую за него;  б) не знаю; в) проголосую за другого.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один из кандидатов пообещает очистить страну от «инородцев»,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из-за которых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неприятности, то:</a:t>
            </a:r>
          </a:p>
          <a:p>
            <a:pPr algn="r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проголосую за него;  б) не знаю; в) проголосую за другого.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Результаты: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преобладает вариант  «А» - печальной может быть судьба нашего отечества, и ваша судьба незавидна. Вариант «Б» - вы думаете, что вас политика никогда не коснется. Вариант «В» - страна будет мощной державой, и вы будете благоденствовать.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74638"/>
            <a:ext cx="8869262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Проведена викторина</a:t>
            </a:r>
            <a:b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 «Избирательное право» </a:t>
            </a:r>
            <a:b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(среди учащихся 6-х классов).</a:t>
            </a:r>
            <a:endParaRPr lang="ru-RU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9634" name="Picture 2" descr="C:\Documents and Settings\COMP\Рабочий стол\Клуб\Изображени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042" y="1600200"/>
            <a:ext cx="6538452" cy="49038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" y="274637"/>
            <a:ext cx="8884009" cy="6406381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1.Проведены заседания клуба: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«Выборы депутатов государственной думы»,  «Выборы президента РФ».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2.Приняли участие во встрече с председателем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Н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ародного Хурала Гершевич М.М. и депутатом Народного Хурала Скосырской А.С.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«Человек во власти».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3.Осуществляем связь с общественностью.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5406" y="-250723"/>
            <a:ext cx="8220333" cy="5722375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Мы живем в краю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</a:rPr>
              <a:t>Баргузинском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Пусть он будет щедрым и красивым,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Быть хотим уверенным мы в том,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Что придет богатство в каждый дом,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Чтобы в счастье жили мы дети,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Не страдали б больше наши деды,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Если любишь свой край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иди выбирай!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COMP\Рабочий стол\Клуб\Изображения 006.jpg"/>
          <p:cNvPicPr>
            <a:picLocks noChangeAspect="1" noChangeArrowheads="1"/>
          </p:cNvPicPr>
          <p:nvPr/>
        </p:nvPicPr>
        <p:blipFill>
          <a:blip r:embed="rId2" cstate="print"/>
          <a:srcRect l="11664" r="10425"/>
          <a:stretch>
            <a:fillRect/>
          </a:stretch>
        </p:blipFill>
        <p:spPr bwMode="auto">
          <a:xfrm>
            <a:off x="6769510" y="4630226"/>
            <a:ext cx="2094271" cy="20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71" y="274638"/>
            <a:ext cx="8810267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  <a:t>Дата рождения – сентябрь 2009 г.</a:t>
            </a:r>
            <a:endParaRPr lang="ru-RU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26" y="1600200"/>
            <a:ext cx="8589042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ДЕВИЗ КЛУБА: </a:t>
            </a:r>
          </a:p>
          <a:p>
            <a:pPr algn="r">
              <a:buNone/>
            </a:pPr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«Про все, что я познаю, я знаю, для чего мне это надо, и где, и как я могу эти знания применить» (Е.С. </a:t>
            </a:r>
            <a:r>
              <a:rPr lang="ru-RU" sz="4000" dirty="0" err="1" smtClean="0">
                <a:solidFill>
                  <a:schemeClr val="accent5">
                    <a:lumMod val="25000"/>
                  </a:schemeClr>
                </a:solidFill>
              </a:rPr>
              <a:t>Полат</a:t>
            </a:r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).</a:t>
            </a:r>
          </a:p>
          <a:p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353961"/>
            <a:ext cx="7565923" cy="606158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 клуба: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1.Правовое просвещение учащихся.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2.Подготовка учащихся к выполнению гражданского долга избирателя.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3.Разъяснение всех вопросов, связанных с избирательной системой России и Бурятии.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4.Подготовка членов к активному участию в политической жизни страны со вступлением во взрослую жизнь.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5.Содействие развитию демократического государства, популяризации избирательного законодательства Российской Федерации.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6.Всестороннее развитие учащихся, развитие правовой культуры.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961" y="280220"/>
            <a:ext cx="8721778" cy="584594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Направления в деятельности клуба.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1.Формирование у молодежи готовности лично участвовать в политической жизни, в управлении страной в качестве избирателя или политического деятеля.</a:t>
            </a:r>
          </a:p>
          <a:p>
            <a:pPr algn="ctr">
              <a:buNone/>
            </a:pPr>
            <a:endParaRPr lang="ru-RU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2.Формирование статуса активного, сознательного избирателя. 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Виды работы клуба.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1.Заседание членов клуба.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2.Тематические занятия с учащимися.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3.Книжные выставки «Молодому избирателю».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4.Подготовка буклетов «Молодому избирателю».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5.Социологические опросы учащихся.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6.Викторины по избирательному праву.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7.Деловые игры.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8.Оформление информационных стендов.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75774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дела.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961" y="884903"/>
            <a:ext cx="8721777" cy="13273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1.Пропаганда избирательных знаний силой агитбригады «Юность» ( к работе в ней привлечены учащиеся 7 «б» (кадетского класса).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 descr="C:\Documents and Settings\COMP\Рабочий стол\Клуб\Изображения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677" y="2151727"/>
            <a:ext cx="5692879" cy="426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7"/>
            <a:ext cx="9075738" cy="165740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Проведен конкурс на лучший политический плакат </a:t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«Я и выборы».</a:t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(5 работ учащихся были отмечены, как лучшие на районном конкурсе). 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4519" name="Picture 7" descr="C:\Documents and Settings\COMP\Рабочий стол\Клуб\Изображения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8" y="1826444"/>
            <a:ext cx="3848612" cy="288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0" name="Picture 8" descr="C:\Documents and Settings\COMP\Рабочий стол\Клуб\Изображения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06" y="3141406"/>
            <a:ext cx="4278091" cy="320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185" y="200896"/>
            <a:ext cx="8367815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Выпущены буклеты «Молодому избирателю».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5538" name="Picture 2" descr="C:\Documents and Settings\COMP\Рабочий стол\Клуб\Изображения 008.jpg"/>
          <p:cNvPicPr>
            <a:picLocks noChangeAspect="1" noChangeArrowheads="1"/>
          </p:cNvPicPr>
          <p:nvPr/>
        </p:nvPicPr>
        <p:blipFill>
          <a:blip r:embed="rId2" cstate="print"/>
          <a:srcRect l="4689" t="6352" r="2629" b="7241"/>
          <a:stretch>
            <a:fillRect/>
          </a:stretch>
        </p:blipFill>
        <p:spPr bwMode="auto">
          <a:xfrm>
            <a:off x="359813" y="1356852"/>
            <a:ext cx="4197439" cy="2934929"/>
          </a:xfrm>
          <a:prstGeom prst="rect">
            <a:avLst/>
          </a:prstGeom>
          <a:noFill/>
        </p:spPr>
      </p:pic>
      <p:pic>
        <p:nvPicPr>
          <p:cNvPr id="65539" name="Picture 3" descr="C:\Documents and Settings\COMP\Рабочий стол\Клуб\Изображения 007.jpg"/>
          <p:cNvPicPr>
            <a:picLocks noChangeAspect="1" noChangeArrowheads="1"/>
          </p:cNvPicPr>
          <p:nvPr/>
        </p:nvPicPr>
        <p:blipFill>
          <a:blip r:embed="rId3" cstate="print"/>
          <a:srcRect l="3135" t="4277" r="2660" b="7938"/>
          <a:stretch>
            <a:fillRect/>
          </a:stretch>
        </p:blipFill>
        <p:spPr bwMode="auto">
          <a:xfrm>
            <a:off x="4807974" y="3613355"/>
            <a:ext cx="3967316" cy="27726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11" y="274638"/>
            <a:ext cx="8707028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</a:rPr>
              <a:t>Оформлен стенд</a:t>
            </a:r>
            <a:br>
              <a:rPr lang="ru-RU" sz="36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</a:rPr>
              <a:t> «Тебе, молодой избиратель».</a:t>
            </a:r>
            <a:endParaRPr lang="ru-RU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6562" name="Picture 2" descr="C:\Documents and Settings\COMP\Рабочий стол\Клуб\Изображения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096" y="1666568"/>
            <a:ext cx="6352697" cy="4764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Тема Office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100</TotalTime>
  <Words>489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флаг РОссии 2</vt:lpstr>
      <vt:lpstr>Клуб молодого  избирателя  «Новое  поколение  выбирает». </vt:lpstr>
      <vt:lpstr>Дата рождения – сентябрь 2009 г.</vt:lpstr>
      <vt:lpstr>Слайд 3</vt:lpstr>
      <vt:lpstr>Слайд 4</vt:lpstr>
      <vt:lpstr>Виды работы клуба.</vt:lpstr>
      <vt:lpstr>Наши дела.</vt:lpstr>
      <vt:lpstr>Проведен конкурс на лучший политический плакат  «Я и выборы». (5 работ учащихся были отмечены, как лучшие на районном конкурсе). </vt:lpstr>
      <vt:lpstr>Выпущены буклеты «Молодому избирателю».</vt:lpstr>
      <vt:lpstr>Оформлен стенд  «Тебе, молодой избиратель».</vt:lpstr>
      <vt:lpstr>Проведены тематические занятия для учащихся 7-х классов «Символы РФ и Республики Бурятия».</vt:lpstr>
      <vt:lpstr>Оформлен стенд  «Символы РФ и Республики Бурятия».</vt:lpstr>
      <vt:lpstr>Проведены социологические опросы среди  учащихся 9-х классов «Ресурсы личности».</vt:lpstr>
      <vt:lpstr>Проведена викторина  «Избирательное право»  (среди учащихся 6-х классов).</vt:lpstr>
      <vt:lpstr>1.Проведены заседания клуба:  «Выборы депутатов государственной думы»,  «Выборы президента РФ».  2.Приняли участие во встрече с председателем Народного Хурала Гершевич М.М. и депутатом Народного Хурала Скосырской А.С.  «Человек во власти».  3.Осуществляем связь с общественностью.</vt:lpstr>
      <vt:lpstr>Слайд 15</vt:lpstr>
    </vt:vector>
  </TitlesOfParts>
  <Company>МУЗ "БАРГУЗИНСКАЯ ЦРБ"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молодого  избирателя  «Новое  поколение  выбирает». </dc:title>
  <dc:creator>COMPUTER</dc:creator>
  <cp:lastModifiedBy>1</cp:lastModifiedBy>
  <cp:revision>35</cp:revision>
  <dcterms:created xsi:type="dcterms:W3CDTF">2012-02-04T08:49:24Z</dcterms:created>
  <dcterms:modified xsi:type="dcterms:W3CDTF">2015-02-19T09:55:14Z</dcterms:modified>
</cp:coreProperties>
</file>