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71" r:id="rId6"/>
    <p:sldId id="260" r:id="rId7"/>
    <p:sldId id="265" r:id="rId8"/>
    <p:sldId id="261" r:id="rId9"/>
    <p:sldId id="262" r:id="rId10"/>
    <p:sldId id="270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95B6"/>
    <a:srgbClr val="FFCC00"/>
    <a:srgbClr val="00FF00"/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522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A199-771D-4D15-BEFF-11DD17186821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EF2C-3116-4C49-93BA-E372B14316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A199-771D-4D15-BEFF-11DD17186821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EF2C-3116-4C49-93BA-E372B1431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A199-771D-4D15-BEFF-11DD17186821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EF2C-3116-4C49-93BA-E372B1431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A199-771D-4D15-BEFF-11DD17186821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EF2C-3116-4C49-93BA-E372B1431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A199-771D-4D15-BEFF-11DD17186821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C8EF2C-3116-4C49-93BA-E372B1431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A199-771D-4D15-BEFF-11DD17186821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EF2C-3116-4C49-93BA-E372B1431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A199-771D-4D15-BEFF-11DD17186821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EF2C-3116-4C49-93BA-E372B1431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A199-771D-4D15-BEFF-11DD17186821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EF2C-3116-4C49-93BA-E372B1431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A199-771D-4D15-BEFF-11DD17186821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EF2C-3116-4C49-93BA-E372B1431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A199-771D-4D15-BEFF-11DD17186821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EF2C-3116-4C49-93BA-E372B1431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2A199-771D-4D15-BEFF-11DD17186821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8EF2C-3116-4C49-93BA-E372B1431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9D2A199-771D-4D15-BEFF-11DD17186821}" type="datetimeFigureOut">
              <a:rPr lang="ru-RU" smtClean="0"/>
              <a:pPr/>
              <a:t>24.05.2013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C8EF2C-3116-4C49-93BA-E372B14316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BFDEE3-3E05-4A66-9B60-0A20B037DF6B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229600" cy="136815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Классный час</a:t>
            </a:r>
            <a:b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«Последствия употребления Наркотиков»</a:t>
            </a:r>
            <a:endParaRPr lang="ru-RU" sz="36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8208912" cy="2088232"/>
          </a:xfrm>
        </p:spPr>
        <p:txBody>
          <a:bodyPr/>
          <a:lstStyle/>
          <a:p>
            <a:pPr algn="l"/>
            <a:r>
              <a:rPr lang="ru-RU" dirty="0" smtClean="0"/>
              <a:t>Цели классного часа: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/>
              <a:t> Уточнить понимание термина «наркотики»;</a:t>
            </a:r>
          </a:p>
          <a:p>
            <a:pPr algn="l">
              <a:buFont typeface="Wingdings" pitchFamily="2" charset="2"/>
              <a:buChar char="Ø"/>
            </a:pPr>
            <a:r>
              <a:rPr lang="ru-RU" dirty="0" smtClean="0"/>
              <a:t> Улучшить понимание негативных последствий употребления наркотиков.</a:t>
            </a:r>
          </a:p>
          <a:p>
            <a:pPr algn="l"/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F:\Работы\«Задумайся, тебе это надо»\SAM_29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149080"/>
            <a:ext cx="3611893" cy="2708920"/>
          </a:xfrm>
          <a:prstGeom prst="rect">
            <a:avLst/>
          </a:prstGeom>
          <a:noFill/>
        </p:spPr>
      </p:pic>
      <p:pic>
        <p:nvPicPr>
          <p:cNvPr id="1028" name="Picture 4" descr="F:\Работы\«Наркомания - знак беды»\SAM_29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149080"/>
            <a:ext cx="2031689" cy="2708920"/>
          </a:xfrm>
          <a:prstGeom prst="rect">
            <a:avLst/>
          </a:prstGeom>
          <a:noFill/>
        </p:spPr>
      </p:pic>
      <p:pic>
        <p:nvPicPr>
          <p:cNvPr id="1030" name="Picture 6" descr="F:\Работы\«Курение-яд !Будь осторожен!»\SAM_29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437112"/>
            <a:ext cx="2664296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899592" y="5157192"/>
            <a:ext cx="7128792" cy="1296143"/>
          </a:xfrm>
        </p:spPr>
        <p:txBody>
          <a:bodyPr/>
          <a:lstStyle/>
          <a:p>
            <a:r>
              <a:rPr lang="ru-RU" sz="60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Будьте здоровы!</a:t>
            </a:r>
            <a:endParaRPr lang="es-ES" sz="60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Prezentacii.com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4" name="Picture 7" descr="1e5f5d4b1dd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0516" y="-531440"/>
            <a:ext cx="4950507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251901" cy="443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5076056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3016"/>
            <a:ext cx="5076056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Классный час по нарко 9,8 кл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603500" cy="350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Классный час по нарко 9,8 кл\Рисунок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2693" y="1412775"/>
            <a:ext cx="2871787" cy="363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Классный час по нарко 9,8 кл\Рисунок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4480" y="4293096"/>
            <a:ext cx="34671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3413776"/>
            <a:ext cx="2857520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642918"/>
            <a:ext cx="3097479" cy="321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G:\Классный час по нарко 9,8 кл\Рисунок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078051" cy="261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Классный час по нарко 9,8 кл\Рисунок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16832"/>
            <a:ext cx="3456384" cy="330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:\Классный час по нарко 9,8 кл\Рисунок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57774"/>
            <a:ext cx="3825875" cy="271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Классный час по нарко 9,8 кл\Рисунок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81" y="3567150"/>
            <a:ext cx="39719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Классный час по нарко 9,8 кл\Рисунок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3414886" cy="291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174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CC00"/>
                </a:solidFill>
              </a:rPr>
              <a:t>Вредные последствия употребления </a:t>
            </a:r>
            <a:r>
              <a:rPr lang="ru-RU" sz="3600" b="1" dirty="0" err="1" smtClean="0">
                <a:solidFill>
                  <a:srgbClr val="FFCC00"/>
                </a:solidFill>
              </a:rPr>
              <a:t>психоактивных</a:t>
            </a:r>
            <a:r>
              <a:rPr lang="ru-RU" sz="3600" b="1" dirty="0" smtClean="0">
                <a:solidFill>
                  <a:srgbClr val="FFCC00"/>
                </a:solidFill>
              </a:rPr>
              <a:t> веществ</a:t>
            </a:r>
            <a:endParaRPr lang="ru-RU" sz="3600" dirty="0" smtClean="0">
              <a:solidFill>
                <a:srgbClr val="FFCC00"/>
              </a:solidFill>
            </a:endParaRPr>
          </a:p>
          <a:p>
            <a:r>
              <a:rPr lang="ru-RU" dirty="0" smtClean="0">
                <a:solidFill>
                  <a:srgbClr val="FFCC00"/>
                </a:solidFill>
              </a:rPr>
              <a:t> </a:t>
            </a:r>
          </a:p>
          <a:p>
            <a:r>
              <a:rPr lang="ru-RU" b="1" dirty="0" smtClean="0">
                <a:solidFill>
                  <a:srgbClr val="FFCC00"/>
                </a:solidFill>
              </a:rPr>
              <a:t>                         Медицинские                                                      </a:t>
            </a:r>
            <a:r>
              <a:rPr lang="ru-RU" dirty="0" smtClean="0">
                <a:solidFill>
                  <a:srgbClr val="FFFF00"/>
                </a:solidFill>
              </a:rPr>
              <a:t>Для человека</a:t>
            </a:r>
          </a:p>
          <a:p>
            <a:r>
              <a:rPr lang="ru-RU" dirty="0" smtClean="0">
                <a:solidFill>
                  <a:srgbClr val="FFCC00"/>
                </a:solidFill>
              </a:rPr>
              <a:t> </a:t>
            </a:r>
          </a:p>
          <a:p>
            <a:r>
              <a:rPr lang="ru-RU" b="1" dirty="0" smtClean="0">
                <a:solidFill>
                  <a:srgbClr val="FFCC00"/>
                </a:solidFill>
              </a:rPr>
              <a:t>                        Экономические                                                  </a:t>
            </a:r>
            <a:r>
              <a:rPr lang="ru-RU" dirty="0" smtClean="0">
                <a:solidFill>
                  <a:srgbClr val="FFFF00"/>
                </a:solidFill>
              </a:rPr>
              <a:t>Для семьи</a:t>
            </a:r>
          </a:p>
          <a:p>
            <a:r>
              <a:rPr lang="ru-RU" dirty="0" smtClean="0">
                <a:solidFill>
                  <a:srgbClr val="FFCC00"/>
                </a:solidFill>
              </a:rPr>
              <a:t> </a:t>
            </a:r>
          </a:p>
          <a:p>
            <a:r>
              <a:rPr lang="ru-RU" b="1" dirty="0" smtClean="0">
                <a:solidFill>
                  <a:srgbClr val="FFCC00"/>
                </a:solidFill>
              </a:rPr>
              <a:t>                        Социальные                                                        </a:t>
            </a:r>
            <a:r>
              <a:rPr lang="ru-RU" dirty="0" smtClean="0">
                <a:solidFill>
                  <a:srgbClr val="FFFF00"/>
                </a:solidFill>
              </a:rPr>
              <a:t>Для общества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Опыт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«Спирт – губитель жизни»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Классный час по нарко 9,8 кл\Рисунок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27944"/>
            <a:ext cx="4752527" cy="477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Марианна\Desktop\Влияние на организм челоека\07_01_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27944"/>
            <a:ext cx="5412879" cy="4869408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зависимости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556792"/>
          <a:ext cx="8784975" cy="4553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5"/>
                <a:gridCol w="1756995"/>
                <a:gridCol w="1756995"/>
                <a:gridCol w="1756995"/>
                <a:gridCol w="1756995"/>
              </a:tblGrid>
              <a:tr h="123906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n-lt"/>
                        </a:rPr>
                        <a:t>Действие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n-lt"/>
                        </a:rPr>
                        <a:t>Эффект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n-lt"/>
                        </a:rPr>
                        <a:t>Результат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n-lt"/>
                        </a:rPr>
                        <a:t>Состояние после прекращения действия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n-lt"/>
                        </a:rPr>
                        <a:t>Чем люди жертвуют ради продолжения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</a:tr>
              <a:tr h="537706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n-lt"/>
                        </a:rPr>
                        <a:t>Курение табака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n-lt"/>
                        </a:rPr>
                        <a:t>Удовольствие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Зависимость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Дискомфорт</a:t>
                      </a: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Деньги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Здоровье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Любовь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Дружба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Семья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…………………..</a:t>
                      </a:r>
                    </a:p>
                  </a:txBody>
                  <a:tcPr marL="68580" marR="68580" marT="0" marB="0"/>
                </a:tc>
              </a:tr>
              <a:tr h="4675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Употребление алкоголя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Улучшение настроения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Зависимость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Похмелье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321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Calibri"/>
                          <a:cs typeface="Times New Roman"/>
                        </a:rPr>
                        <a:t>Употребление наркотиков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Эйфория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Зависимость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Calibri"/>
                          <a:cs typeface="Times New Roman"/>
                        </a:rPr>
                        <a:t>«Ломки», ухудшение самочувствия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476672"/>
          <a:ext cx="8280920" cy="6048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13168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Действие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Эффект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Без этого я …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Ради этого я могу …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31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Каждый день в 10 часов я смотрю видео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Интересно, отдыхаю, расслаблюсь, получаю удовольствие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Буду злиться, почувствую раздражение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Пожертвовать хорошими отношениями с родителями, которые не дают смотреть видео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0A95B6"/>
                </a:solidFill>
                <a:latin typeface="Times New Roman" pitchFamily="18" charset="0"/>
                <a:cs typeface="Times New Roman" pitchFamily="18" charset="0"/>
              </a:rPr>
              <a:t>МИР БЕЗ НАРКОТИКОВ</a:t>
            </a:r>
            <a:endParaRPr lang="ru-RU" sz="4800" dirty="0">
              <a:solidFill>
                <a:srgbClr val="0A95B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2" descr="bvcb dfbvcdf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261</TotalTime>
  <Words>117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Апекс</vt:lpstr>
      <vt:lpstr>Diseño predeterminado</vt:lpstr>
      <vt:lpstr>Классный час «Последствия употребления Наркотиков»</vt:lpstr>
      <vt:lpstr>Слайд 2</vt:lpstr>
      <vt:lpstr>Слайд 3</vt:lpstr>
      <vt:lpstr>Слайд 4</vt:lpstr>
      <vt:lpstr>Слайд 5</vt:lpstr>
      <vt:lpstr>Опыт  «Спирт – губитель жизни»</vt:lpstr>
      <vt:lpstr>Структура зависимости</vt:lpstr>
      <vt:lpstr>Слайд 8</vt:lpstr>
      <vt:lpstr>МИР БЕЗ НАРКОТИКОВ</vt:lpstr>
      <vt:lpstr>Будьте здоровы!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«Последствия употребления Наркотиков»</dc:title>
  <dc:creator>NM</dc:creator>
  <cp:lastModifiedBy>user</cp:lastModifiedBy>
  <cp:revision>21</cp:revision>
  <dcterms:created xsi:type="dcterms:W3CDTF">2013-05-23T22:00:22Z</dcterms:created>
  <dcterms:modified xsi:type="dcterms:W3CDTF">2013-05-24T10:11:54Z</dcterms:modified>
</cp:coreProperties>
</file>