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60" r:id="rId6"/>
    <p:sldId id="270" r:id="rId7"/>
    <p:sldId id="271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7E4C96-4D00-4339-9235-BB92AE30DA5F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5411E8-A5FF-44B3-91DA-857E3600B04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214563"/>
            <a:ext cx="9144000" cy="22860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технологической подготовки школьников по разделу декоративно-прикладное творчество </a:t>
            </a:r>
            <a:endParaRPr lang="ru-RU" sz="4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5729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творческого отношения к качественному осуществлению трудовой деятельности, эта цель отражается не только в содержании, но и в самом названии раздела в котором уже подразумевается формирование творческого отношения к труду;</a:t>
            </a: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4305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разносторонних качеств личности, в процессе всего курса обучения происходит формирование различных навыков знаний и умений которые в будущем позволят сложится полноценной разносторонне развитой личности.</a:t>
            </a:r>
          </a:p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28868"/>
            <a:ext cx="9144000" cy="1428760"/>
          </a:xfrm>
        </p:spPr>
        <p:txBody>
          <a:bodyPr>
            <a:prstTxWarp prst="textInflate">
              <a:avLst/>
            </a:prstTxWarp>
            <a:normAutofit/>
          </a:bodyPr>
          <a:lstStyle/>
          <a:p>
            <a:pPr algn="ctr"/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7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586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Анализ школьной программы по технологии. Раздел художественно прикладное творчество.</a:t>
            </a:r>
          </a:p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Программы средних общеобразовательных учреждений. Трудовое обучение. Технология, 1-4 классы, 5-11 классы. / Под ред.В.Д. Симоненко. - М.: - "Просвещение", 2011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5342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Цель раздела: способствовать формированию у учащихся художественной культуры как составной части материальной и духовной культуры, художественно-творческой активности, помочь им в овладении образным языком декоративно-прикладного искусства. Предлагаемая программа построена так, чтобы дать школьникам представление о разных видах декоративно-прикладного искусства и его значении в жизни каждого человека.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7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раздела: сформировать у учащихся элементарные умения осуществлять систему умственных и практических действий, необходимых для самостоятельной работы по планированию, осуществлению и контролю своих действий в процессе творческой художественной деятельности.</a:t>
            </a:r>
          </a:p>
          <a:p>
            <a:pPr algn="ctr"/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3891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Цели и задачи раздела являются составными частями целей и задач технологической подготовки учащихся:</a:t>
            </a:r>
          </a:p>
          <a:p>
            <a:pPr algn="ctr"/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71611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творчески мыслящей, активно действующей и легко адаптирующейся личности, в данном разделе эти цели могут быть достигнуты с наилучшими результатами, так как весь раздел основан на самостоятельном творчестве учащихся;</a:t>
            </a:r>
          </a:p>
          <a:p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298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знаний и умений использовать средства и пути преобразования материалов, энергии и информации в конечный продукт, эти цели так же легко достигаются в процессе изучения данного раздела так как в процессе самостоятельного творчества учащиеся преобразовывают различные материалы и структуры для получения конечного результата - изделия;</a:t>
            </a:r>
          </a:p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7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14487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творчески мыслящей, активно действующей и легко адаптирующейся личности, в данном разделе эти цели могут быть достигнуты с наилучшими результатами, так как весь раздел основан на самостоятельном творчестве учащихся;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298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подготовку учащихся к осознанному профессиональному самоопределению, эта цель всего курса обучения в данном разделе реализуется наиболее полно, так как через творчество и самостоятельную деятельность учащийся способен наиболее точно оценить свои возможности и выбрать дальнейшую область труда;</a:t>
            </a:r>
          </a:p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369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Содержание технологической подготовки школьников по разделу декоративно-прикладное творчество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home</cp:lastModifiedBy>
  <cp:revision>8</cp:revision>
  <dcterms:created xsi:type="dcterms:W3CDTF">2013-06-20T17:50:16Z</dcterms:created>
  <dcterms:modified xsi:type="dcterms:W3CDTF">2015-01-08T05:28:51Z</dcterms:modified>
</cp:coreProperties>
</file>