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33487-9DB2-4F2A-B726-3435E8FBA60D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91D34-3903-4844-87CD-3BAFF04C9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899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91D34-3903-4844-87CD-3BAFF04C9ED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45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E407-B705-4B14-A3FC-AF1735548171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AF48-662A-4EC0-AE19-D79B2525B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082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E407-B705-4B14-A3FC-AF1735548171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AF48-662A-4EC0-AE19-D79B2525B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128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E407-B705-4B14-A3FC-AF1735548171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AF48-662A-4EC0-AE19-D79B2525B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352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E407-B705-4B14-A3FC-AF1735548171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AF48-662A-4EC0-AE19-D79B2525B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211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E407-B705-4B14-A3FC-AF1735548171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AF48-662A-4EC0-AE19-D79B2525B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073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E407-B705-4B14-A3FC-AF1735548171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AF48-662A-4EC0-AE19-D79B2525B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7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E407-B705-4B14-A3FC-AF1735548171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AF48-662A-4EC0-AE19-D79B2525B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303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E407-B705-4B14-A3FC-AF1735548171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AF48-662A-4EC0-AE19-D79B2525B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643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E407-B705-4B14-A3FC-AF1735548171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AF48-662A-4EC0-AE19-D79B2525B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470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E407-B705-4B14-A3FC-AF1735548171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AF48-662A-4EC0-AE19-D79B2525B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731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E407-B705-4B14-A3FC-AF1735548171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AF48-662A-4EC0-AE19-D79B2525B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666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bg2">
              <a:lumMod val="75000"/>
            </a:schemeClr>
          </a:fgClr>
          <a:bgClr>
            <a:schemeClr val="accent3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FE407-B705-4B14-A3FC-AF1735548171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BAF48-662A-4EC0-AE19-D79B2525B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640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Состав и свойства почвы. </a:t>
            </a:r>
            <a:b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Типы почв.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621" y="2636912"/>
            <a:ext cx="4865112" cy="389596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1">
                <a:lumMod val="20000"/>
                <a:lumOff val="80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3658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Подзолистые почвы.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4896544" cy="525658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Образовались под пологом сомкнутого хвойного леса с моховым покровом, бедной травяной растительностью или без неё.</a:t>
            </a:r>
          </a:p>
          <a:p>
            <a:pPr algn="just"/>
            <a:endParaRPr lang="ru-RU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Плодородный слой подзолистых почв невысок, примерно 10 см. под ним располагается серовато-белый слой, похожий на золу.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196752"/>
            <a:ext cx="3211233" cy="468052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1">
                <a:lumMod val="20000"/>
                <a:lumOff val="80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93817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ерново-подзолистые почвы.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258816" cy="4525963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Образовались под луговой и болотной растительностью.</a:t>
            </a:r>
          </a:p>
          <a:p>
            <a:pPr algn="just"/>
            <a:endParaRPr lang="ru-RU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Их плодородный слой составляет 20 см.</a:t>
            </a:r>
          </a:p>
          <a:p>
            <a:pPr algn="just"/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8064" y="1309363"/>
            <a:ext cx="3726060" cy="528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87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Дерновые почвы.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762872" cy="4781128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Складывались под луговой растительностью и лесами, имевшими значительный травянистый покров.</a:t>
            </a:r>
          </a:p>
          <a:p>
            <a:pPr algn="just"/>
            <a:endParaRPr lang="ru-RU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Плодородный слой д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ерновых почв достигает 25 см.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708920"/>
            <a:ext cx="3353623" cy="244827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1">
                <a:lumMod val="20000"/>
                <a:lumOff val="80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42413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Серые лесные почвы.</a:t>
            </a:r>
            <a:endParaRPr lang="ru-RU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4690864" cy="5184576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Образовались как результат жизнедеятельности широколиственных лесов и луговых степей.</a:t>
            </a:r>
          </a:p>
          <a:p>
            <a:pPr algn="just"/>
            <a:endParaRPr lang="ru-RU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Их п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лодородный слой превышает 50 см.</a:t>
            </a:r>
          </a:p>
          <a:p>
            <a:pPr algn="just"/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492896"/>
            <a:ext cx="3310573" cy="248293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1">
                <a:lumMod val="20000"/>
                <a:lumOff val="80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58569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Черноземные почвы.</a:t>
            </a:r>
            <a:endParaRPr lang="ru-RU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56584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Накапливаются под покровом травянистой лугово-степной и степной растительности.</a:t>
            </a:r>
          </a:p>
          <a:p>
            <a:pPr algn="just"/>
            <a:endParaRPr lang="ru-RU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Богатая растительность  оставляет после себя значительное количество корневых остатков. Это способствует накоплению в почве большого количества перегноя.</a:t>
            </a:r>
          </a:p>
          <a:p>
            <a:pPr algn="just"/>
            <a:endParaRPr lang="ru-RU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Черноземные почвы отличаются высоким плодородием, их плодородный слой наиболее высок – 80-100 см.</a:t>
            </a:r>
            <a:endParaRPr lang="ru-RU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791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833334"/>
            <a:ext cx="3400773" cy="255058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1">
                <a:lumMod val="20000"/>
                <a:lumOff val="80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460" y="3856950"/>
            <a:ext cx="3400773" cy="250334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1">
                <a:lumMod val="20000"/>
                <a:lumOff val="80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3871" y="580051"/>
            <a:ext cx="3400773" cy="252028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1">
                <a:lumMod val="20000"/>
                <a:lumOff val="80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087" y="580050"/>
            <a:ext cx="3408254" cy="252028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1">
                <a:lumMod val="20000"/>
                <a:lumOff val="80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409549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Каштановые почвы.</a:t>
            </a:r>
            <a:endParaRPr lang="ru-RU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808" cy="4853136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Образовались в условиях засушливого климата, под изреженной травяной растительностью сухих степей.</a:t>
            </a:r>
          </a:p>
          <a:p>
            <a:pPr algn="just"/>
            <a:endParaRPr lang="ru-RU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Плодородный слой этих почв составляет 30-40 см.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8332" y="3573016"/>
            <a:ext cx="3452259" cy="252028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1">
                <a:lumMod val="20000"/>
                <a:lumOff val="80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547872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352928" cy="1354162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chemeClr val="tx2"/>
                </a:solidFill>
              </a:rPr>
              <a:t/>
            </a:r>
            <a:br>
              <a:rPr lang="ru-RU" sz="3600" dirty="0" smtClean="0">
                <a:solidFill>
                  <a:schemeClr val="tx2"/>
                </a:solidFill>
              </a:rPr>
            </a:br>
            <a:r>
              <a:rPr lang="ru-RU" sz="3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Почва в растениеводстве - </a:t>
            </a:r>
            <a:r>
              <a:rPr lang="ru-RU" sz="3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3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 среда для возделывания растений.</a:t>
            </a:r>
            <a:br>
              <a:rPr lang="ru-RU" sz="3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1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 качества почвы зависит урожай.</a:t>
            </a:r>
          </a:p>
          <a:p>
            <a:pPr marL="0" indent="0" algn="just">
              <a:buNone/>
            </a:pPr>
            <a:endParaRPr lang="ru-RU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Почва обладает важнейшим свойством – плодородием.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69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Что такое почва?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indent="342900" algn="just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Почва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— это рыхлый  поверхностный слой Земли, обладающий плодородием, образование которого происходило в течение длительного времени в процессе взаимодействия материнской породы, растений, животных, микроорганизмов, климата и рельефа. </a:t>
            </a:r>
          </a:p>
        </p:txBody>
      </p:sp>
    </p:spTree>
    <p:extLst>
      <p:ext uri="{BB962C8B-B14F-4D97-AF65-F5344CB8AC3E}">
        <p14:creationId xmlns:p14="http://schemas.microsoft.com/office/powerpoint/2010/main" val="234448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Плодородие почвы</a:t>
            </a:r>
            <a:r>
              <a:rPr lang="ru-RU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это способность почвы обеспечивать растения в течение всего периода их роста и развития элементами питания, водой и воздухом.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5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Почва по своему составу делится на две части:</a:t>
            </a:r>
            <a:endParaRPr lang="ru-RU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Минеральную;</a:t>
            </a:r>
          </a:p>
          <a:p>
            <a:pPr marL="0" indent="0">
              <a:buNone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Органическую.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442344"/>
            <a:ext cx="4458924" cy="296721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1">
                <a:lumMod val="20000"/>
                <a:lumOff val="80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01725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Минеральная часть почвы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Минеральная часть почвы включает в основном песок и глину.</a:t>
            </a:r>
          </a:p>
          <a:p>
            <a:pPr marL="0" indent="0" algn="just">
              <a:buNone/>
            </a:pPr>
            <a:endParaRPr lang="ru-RU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зависимости от содержания механических частиц – песка и глины – почвы делят на:</a:t>
            </a:r>
          </a:p>
          <a:p>
            <a:pPr algn="just"/>
            <a:r>
              <a:rPr lang="ru-RU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линистые; </a:t>
            </a:r>
          </a:p>
          <a:p>
            <a:pPr algn="just"/>
            <a:r>
              <a:rPr lang="ru-RU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углинистые;</a:t>
            </a:r>
          </a:p>
          <a:p>
            <a:pPr algn="just"/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песчаные;</a:t>
            </a:r>
          </a:p>
          <a:p>
            <a:pPr algn="just"/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супесчаные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149080"/>
            <a:ext cx="3134097" cy="231755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2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56863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Органическая часть почвы</a:t>
            </a:r>
            <a:endParaRPr lang="ru-RU" sz="4000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00600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Органическая часть почвы состоит из остатков растений и животных.</a:t>
            </a:r>
          </a:p>
          <a:p>
            <a:pPr algn="just"/>
            <a:endParaRPr lang="ru-RU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 разложении органических остатков образуется перегной (гумус).</a:t>
            </a:r>
          </a:p>
          <a:p>
            <a:pPr algn="just"/>
            <a:endParaRPr lang="ru-RU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Перегной улучшает физические свойства почвы и обогащает её питательными веществами:</a:t>
            </a:r>
          </a:p>
          <a:p>
            <a:pPr algn="just"/>
            <a:r>
              <a:rPr lang="ru-RU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олями азота;</a:t>
            </a:r>
          </a:p>
          <a:p>
            <a:pPr algn="just"/>
            <a:r>
              <a:rPr lang="ru-RU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алия;</a:t>
            </a:r>
          </a:p>
          <a:p>
            <a:pPr algn="just"/>
            <a:r>
              <a:rPr lang="ru-RU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осфора.</a:t>
            </a:r>
            <a:endParaRPr lang="ru-RU" sz="28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60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Почва состоит из отдельных комочков и может быть 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структурной и бесструктурной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Структурная почва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обладает небольшой липкостью, поэтому её легко копать и перепахивать. Из структурной почвы растения хорошо усваивают питательные вещества.</a:t>
            </a:r>
          </a:p>
          <a:p>
            <a:pPr marL="0" indent="0" algn="just">
              <a:buNone/>
            </a:pPr>
            <a:endParaRPr lang="ru-RU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Бесс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труктурная почва 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плохо впитывает влагу. После дождей или полива такие почвы «заплывают», сильно уплотняются, становятся тяжелыми для обработки.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59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территории России отмечаются свыше ста разных типов почв, самыми распространенными из которых являются:</a:t>
            </a:r>
            <a:b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934" y="2060848"/>
            <a:ext cx="8229600" cy="4525963"/>
          </a:xfrm>
        </p:spPr>
        <p:txBody>
          <a:bodyPr/>
          <a:lstStyle/>
          <a:p>
            <a:endParaRPr lang="ru-RU" sz="28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подзолистые;</a:t>
            </a:r>
          </a:p>
          <a:p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дерново-подзолистые;</a:t>
            </a:r>
          </a:p>
          <a:p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дерновые;</a:t>
            </a:r>
          </a:p>
          <a:p>
            <a:r>
              <a:rPr lang="ru-RU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ерые лесные;</a:t>
            </a:r>
          </a:p>
          <a:p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чернозёмы;</a:t>
            </a:r>
          </a:p>
          <a:p>
            <a:r>
              <a:rPr lang="ru-RU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аштановые.</a:t>
            </a:r>
            <a:endParaRPr lang="ru-RU" sz="28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648944"/>
            <a:ext cx="3992526" cy="29523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1">
                <a:lumMod val="20000"/>
                <a:lumOff val="80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29138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412</Words>
  <Application>Microsoft Office PowerPoint</Application>
  <PresentationFormat>Экран (4:3)</PresentationFormat>
  <Paragraphs>68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Состав и свойства почвы.  Типы почв.</vt:lpstr>
      <vt:lpstr> Почва в растениеводстве - это среда для возделывания растений.  </vt:lpstr>
      <vt:lpstr>Что такое почва?</vt:lpstr>
      <vt:lpstr>Презентация PowerPoint</vt:lpstr>
      <vt:lpstr>Почва по своему составу делится на две части:</vt:lpstr>
      <vt:lpstr>Минеральная часть почвы</vt:lpstr>
      <vt:lpstr>Органическая часть почвы</vt:lpstr>
      <vt:lpstr>Почва состоит из отдельных комочков и может быть структурной и бесструктурной.</vt:lpstr>
      <vt:lpstr> На территории России отмечаются свыше ста разных типов почв, самыми распространенными из которых являются: </vt:lpstr>
      <vt:lpstr>Подзолистые почвы.</vt:lpstr>
      <vt:lpstr>Дерново-подзолистые почвы.</vt:lpstr>
      <vt:lpstr>Дерновые почвы.</vt:lpstr>
      <vt:lpstr>Серые лесные почвы.</vt:lpstr>
      <vt:lpstr>Черноземные почвы.</vt:lpstr>
      <vt:lpstr>Презентация PowerPoint</vt:lpstr>
      <vt:lpstr>Каштановые почвы.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 и свойства почвы.  Типы почв</dc:title>
  <dc:creator>Галина</dc:creator>
  <cp:lastModifiedBy>Галина</cp:lastModifiedBy>
  <cp:revision>14</cp:revision>
  <cp:lastPrinted>2013-09-22T11:50:44Z</cp:lastPrinted>
  <dcterms:created xsi:type="dcterms:W3CDTF">2013-09-22T09:26:54Z</dcterms:created>
  <dcterms:modified xsi:type="dcterms:W3CDTF">2013-09-22T11:53:46Z</dcterms:modified>
</cp:coreProperties>
</file>