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  <p:sldId id="271" r:id="rId10"/>
    <p:sldId id="265" r:id="rId11"/>
    <p:sldId id="264" r:id="rId12"/>
    <p:sldId id="272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>
              <a:lumMod val="50000"/>
            </a:schemeClr>
          </a:fgClr>
          <a:bgClr>
            <a:schemeClr val="bg2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6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g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Многообразие сельскохозяйственных растений.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720888" y="4949392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789039"/>
            <a:ext cx="3016919" cy="23207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0202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27178" y="596000"/>
            <a:ext cx="8229600" cy="4525963"/>
          </a:xfrm>
        </p:spPr>
        <p:txBody>
          <a:bodyPr/>
          <a:lstStyle/>
          <a:p>
            <a:pPr algn="just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Абрикос, алыча, апельсин, лимон, мандарин, гранат, виноград – теплолюбивые растения и растут в нашей стране преимущественно в южных районах.</a:t>
            </a:r>
            <a:endParaRPr lang="ru-RU" dirty="0">
              <a:solidFill>
                <a:schemeClr val="tx2"/>
              </a:solidFill>
            </a:endParaRPr>
          </a:p>
          <a:p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936616"/>
            <a:ext cx="2736303" cy="19283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614191"/>
            <a:ext cx="2809012" cy="19328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2996952"/>
            <a:ext cx="2592287" cy="19038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82601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Овощные культуры:</a:t>
            </a:r>
            <a:endParaRPr lang="ru-RU" sz="4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1274030"/>
            <a:ext cx="4038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капуста,</a:t>
            </a: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томат,</a:t>
            </a: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огурец,</a:t>
            </a: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морковь,</a:t>
            </a: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свекла,</a:t>
            </a: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лук,</a:t>
            </a:r>
          </a:p>
          <a:p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едис,</a:t>
            </a:r>
          </a:p>
          <a:p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кроп, </a:t>
            </a: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петрушка,</a:t>
            </a:r>
          </a:p>
          <a:p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артофель.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275856" y="1340768"/>
            <a:ext cx="5410944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Овощные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культуры являются высокоценными продуктами питания.</a:t>
            </a:r>
          </a:p>
          <a:p>
            <a:pPr algn="just"/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Питательные вещества у овощных растений накапливаются в различных частях: плодах, в корнях (корнеплодах), в листьях.</a:t>
            </a:r>
          </a:p>
          <a:p>
            <a:pPr algn="just"/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Овощные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растения полезны не только для человека, но и для животных.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2642692" y="1340768"/>
            <a:ext cx="360040" cy="4464496"/>
          </a:xfrm>
          <a:prstGeom prst="rightBrace">
            <a:avLst>
              <a:gd name="adj1" fmla="val 8333"/>
              <a:gd name="adj2" fmla="val 49274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97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77072"/>
            <a:ext cx="3312368" cy="24842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60648"/>
            <a:ext cx="3160745" cy="23705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301020"/>
            <a:ext cx="2088840" cy="18762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772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Кормовые травы:</a:t>
            </a:r>
            <a:endParaRPr lang="ru-RU" sz="4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1274030"/>
            <a:ext cx="4038600" cy="452596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имофеевка,</a:t>
            </a: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исохвост,</a:t>
            </a: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левер,</a:t>
            </a: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юцерна.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275856" y="1340768"/>
            <a:ext cx="5410944" cy="4525963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Кормовые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травы идут на корм домашним животным, на заготовку сена и силоса.</a:t>
            </a:r>
          </a:p>
          <a:p>
            <a:pPr algn="just"/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Их выращивают на пастбищах для летнего выпаса скота.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2642692" y="1328192"/>
            <a:ext cx="360040" cy="3600400"/>
          </a:xfrm>
          <a:prstGeom prst="rightBrace">
            <a:avLst>
              <a:gd name="adj1" fmla="val 8333"/>
              <a:gd name="adj2" fmla="val 49274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437112"/>
            <a:ext cx="2409056" cy="17527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653136"/>
            <a:ext cx="2592288" cy="17887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38" y="5085184"/>
            <a:ext cx="2857500" cy="15841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9488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Сельскохозяйственные растения различают по продолжительности жизни: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Однолетние растения;</a:t>
            </a: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Двулетние растения ;</a:t>
            </a: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Многолетние растения.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36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5976664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Однолетние растения - цветут, плодоносят и образуют семена в год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посева.</a:t>
            </a:r>
          </a:p>
          <a:p>
            <a:pPr algn="just"/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 ним относятся все </a:t>
            </a:r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зерновые злаковые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(рожь, пшеница, ячмень, овес) и </a:t>
            </a:r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крупяные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(рис, просо, сорго) растения, </a:t>
            </a:r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зернобобовые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(горох, фасоль, бобы) и некоторые </a:t>
            </a:r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овощные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(томат, огурец, тыква, кабачки, укроп, картофель) культуры.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26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</p:spPr>
        <p:txBody>
          <a:bodyPr/>
          <a:lstStyle/>
          <a:p>
            <a:pPr algn="just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Двулетние растения – в первый год жизни образуют органы, употребляемые в пищу: капуста – кочан; 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морковь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свекла, репа, редька, корневая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петрушка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корнеплоды. 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второй год они дают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семена.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65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25963"/>
          </a:xfrm>
        </p:spPr>
        <p:txBody>
          <a:bodyPr/>
          <a:lstStyle/>
          <a:p>
            <a:pPr algn="just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Многолетние растения растут и плодоносят от 3 до 20 и более лет. 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многолетним относятся все плодовые, ягодные и некоторые овощные растения, например лук-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батун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хрен, щавель.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740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Растения, выращиваемые человеком для получения продуктов питания, сырья для промышленности, в декоративных целях называются </a:t>
            </a:r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культурными растениями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933056"/>
            <a:ext cx="3930563" cy="25088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33800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Среди полевых культур ведущее место занимают злаковые </a:t>
            </a:r>
            <a:r>
              <a:rPr lang="ru-RU" sz="3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зерновые культуры</a:t>
            </a:r>
            <a:r>
              <a:rPr lang="ru-RU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пшеница, </a:t>
            </a:r>
          </a:p>
          <a:p>
            <a:pPr algn="just"/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рожь,</a:t>
            </a:r>
          </a:p>
          <a:p>
            <a:pPr algn="just"/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овес,</a:t>
            </a:r>
          </a:p>
          <a:p>
            <a:pPr algn="just"/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ячмень.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3131840" y="1700808"/>
            <a:ext cx="5478760" cy="4214401"/>
          </a:xfrm>
        </p:spPr>
        <p:txBody>
          <a:bodyPr/>
          <a:lstStyle/>
          <a:p>
            <a:pPr marL="0" indent="268288" algn="just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Их называют </a:t>
            </a:r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хлеба 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первой </a:t>
            </a:r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группы,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так как из них делают муку и выпекают хлебобулочные и кондитерские изделия (ячмень используется для приготовления солода и дрожжей).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2627784" y="1412776"/>
            <a:ext cx="360040" cy="4104456"/>
          </a:xfrm>
          <a:prstGeom prst="rightBrace">
            <a:avLst>
              <a:gd name="adj1" fmla="val 8333"/>
              <a:gd name="adj2" fmla="val 49274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41"/>
          <a:stretch/>
        </p:blipFill>
        <p:spPr>
          <a:xfrm>
            <a:off x="6228184" y="4077072"/>
            <a:ext cx="2608312" cy="22044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6801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969151"/>
            <a:ext cx="2356759" cy="17675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027" y="4149080"/>
            <a:ext cx="1512168" cy="213986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48680"/>
            <a:ext cx="1728192" cy="21248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264763"/>
            <a:ext cx="2358178" cy="17686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720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гречиха, </a:t>
            </a:r>
          </a:p>
          <a:p>
            <a:pPr algn="just"/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просо,</a:t>
            </a:r>
          </a:p>
          <a:p>
            <a:pPr algn="just"/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сорго.</a:t>
            </a:r>
          </a:p>
          <a:p>
            <a:pPr algn="just"/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3131840" y="1700809"/>
            <a:ext cx="5478760" cy="2664296"/>
          </a:xfrm>
        </p:spPr>
        <p:txBody>
          <a:bodyPr/>
          <a:lstStyle/>
          <a:p>
            <a:pPr marL="0" indent="268288" algn="just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хлебам второй группы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относятся зерновые крупяные культуры. Солому зерновых культур используют в животноводстве.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2627784" y="1556792"/>
            <a:ext cx="360040" cy="2808312"/>
          </a:xfrm>
          <a:prstGeom prst="rightBrace">
            <a:avLst>
              <a:gd name="adj1" fmla="val 8333"/>
              <a:gd name="adj2" fmla="val 49274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221088"/>
            <a:ext cx="3332530" cy="20882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2658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20687"/>
            <a:ext cx="1800200" cy="23887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113079"/>
            <a:ext cx="3125080" cy="23438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284984"/>
            <a:ext cx="2232248" cy="29631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3686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Зернобобовые культуры:</a:t>
            </a:r>
            <a:endParaRPr lang="ru-RU" sz="4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горох,</a:t>
            </a: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бобы,</a:t>
            </a: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фасоль,</a:t>
            </a: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соя, </a:t>
            </a: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ечевица.</a:t>
            </a:r>
          </a:p>
          <a:p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275856" y="1600200"/>
            <a:ext cx="5410944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Зернобобовые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культуры – имеют высокую питательную ценность. В них содержится большое количество белков, необходимых для организма человека.</a:t>
            </a:r>
          </a:p>
          <a:p>
            <a:pPr algn="just"/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2627784" y="1556792"/>
            <a:ext cx="360040" cy="4392488"/>
          </a:xfrm>
          <a:prstGeom prst="rightBrace">
            <a:avLst>
              <a:gd name="adj1" fmla="val 8333"/>
              <a:gd name="adj2" fmla="val 49274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79" y="4149080"/>
            <a:ext cx="3439269" cy="22928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84145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Плодовые и ягодные культуры:</a:t>
            </a:r>
            <a:endParaRPr lang="ru-RU" sz="4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яблоня,</a:t>
            </a: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груша,</a:t>
            </a: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вишня,</a:t>
            </a: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лива.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275856" y="1412776"/>
            <a:ext cx="5410944" cy="4525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Плодовые и ягодные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культуры растут в России повсеместно.</a:t>
            </a:r>
          </a:p>
          <a:p>
            <a:pPr algn="just"/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Плоды и ягоды имеют высокую питательную ценность. Они содержат необходимые для здоровья человека полезные вещества.</a:t>
            </a:r>
          </a:p>
          <a:p>
            <a:pPr algn="just"/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Из плодов и ягод готовят соки, варенья, джемы, компоты. </a:t>
            </a:r>
          </a:p>
          <a:p>
            <a:pPr algn="just"/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Их используют в кондитерской и лекарственной промышленности.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2640256" y="1556792"/>
            <a:ext cx="360040" cy="4032448"/>
          </a:xfrm>
          <a:prstGeom prst="rightBrace">
            <a:avLst>
              <a:gd name="adj1" fmla="val 8333"/>
              <a:gd name="adj2" fmla="val 49274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65928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35" y="404664"/>
            <a:ext cx="2546203" cy="18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530" y="2420888"/>
            <a:ext cx="1872208" cy="23599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015" y="404664"/>
            <a:ext cx="2526031" cy="18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35" y="4501985"/>
            <a:ext cx="2546203" cy="1923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014" y="4564791"/>
            <a:ext cx="2526031" cy="18607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1578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462</Words>
  <Application>Microsoft Office PowerPoint</Application>
  <PresentationFormat>Экран (4:3)</PresentationFormat>
  <Paragraphs>92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Многообразие сельскохозяйственных растений.</vt:lpstr>
      <vt:lpstr>Презентация PowerPoint</vt:lpstr>
      <vt:lpstr>Среди полевых культур ведущее место занимают злаковые зерновые культуры: </vt:lpstr>
      <vt:lpstr>Презентация PowerPoint</vt:lpstr>
      <vt:lpstr>Презентация PowerPoint</vt:lpstr>
      <vt:lpstr>Презентация PowerPoint</vt:lpstr>
      <vt:lpstr>Зернобобовые культуры:</vt:lpstr>
      <vt:lpstr>Плодовые и ягодные культуры:</vt:lpstr>
      <vt:lpstr>Презентация PowerPoint</vt:lpstr>
      <vt:lpstr>Презентация PowerPoint</vt:lpstr>
      <vt:lpstr>Овощные культуры:</vt:lpstr>
      <vt:lpstr>Презентация PowerPoint</vt:lpstr>
      <vt:lpstr>Кормовые травы:</vt:lpstr>
      <vt:lpstr>Сельскохозяйственные растения различают по продолжительности жизни: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Многообразие сельскохозяйственных растений</dc:title>
  <dc:creator>Галина</dc:creator>
  <cp:lastModifiedBy>Галина</cp:lastModifiedBy>
  <cp:revision>15</cp:revision>
  <dcterms:created xsi:type="dcterms:W3CDTF">2013-09-10T10:52:51Z</dcterms:created>
  <dcterms:modified xsi:type="dcterms:W3CDTF">2013-09-10T13:11:07Z</dcterms:modified>
</cp:coreProperties>
</file>