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8" r:id="rId3"/>
    <p:sldId id="256" r:id="rId4"/>
    <p:sldId id="257" r:id="rId5"/>
    <p:sldId id="258" r:id="rId6"/>
    <p:sldId id="262" r:id="rId7"/>
    <p:sldId id="279" r:id="rId8"/>
    <p:sldId id="259" r:id="rId9"/>
    <p:sldId id="280" r:id="rId10"/>
    <p:sldId id="260" r:id="rId11"/>
    <p:sldId id="270" r:id="rId12"/>
    <p:sldId id="268" r:id="rId13"/>
    <p:sldId id="281" r:id="rId14"/>
    <p:sldId id="264" r:id="rId15"/>
    <p:sldId id="263" r:id="rId16"/>
    <p:sldId id="266" r:id="rId17"/>
    <p:sldId id="265" r:id="rId18"/>
    <p:sldId id="272" r:id="rId19"/>
    <p:sldId id="267" r:id="rId20"/>
    <p:sldId id="271" r:id="rId21"/>
    <p:sldId id="273" r:id="rId22"/>
    <p:sldId id="275" r:id="rId23"/>
    <p:sldId id="269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A890-BCA1-48BC-AF01-B8F1C468E617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2EC-2917-45DB-AEBE-F068C58E2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A890-BCA1-48BC-AF01-B8F1C468E617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2EC-2917-45DB-AEBE-F068C58E2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A890-BCA1-48BC-AF01-B8F1C468E617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2EC-2917-45DB-AEBE-F068C58E2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A890-BCA1-48BC-AF01-B8F1C468E617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2EC-2917-45DB-AEBE-F068C58E2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A890-BCA1-48BC-AF01-B8F1C468E617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2EC-2917-45DB-AEBE-F068C58E2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A890-BCA1-48BC-AF01-B8F1C468E617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2EC-2917-45DB-AEBE-F068C58E2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A890-BCA1-48BC-AF01-B8F1C468E617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2EC-2917-45DB-AEBE-F068C58E2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A890-BCA1-48BC-AF01-B8F1C468E617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2EC-2917-45DB-AEBE-F068C58E2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A890-BCA1-48BC-AF01-B8F1C468E617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2EC-2917-45DB-AEBE-F068C58E2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A890-BCA1-48BC-AF01-B8F1C468E617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2EC-2917-45DB-AEBE-F068C58E2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A890-BCA1-48BC-AF01-B8F1C468E617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2EC-2917-45DB-AEBE-F068C58E2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6A890-BCA1-48BC-AF01-B8F1C468E617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0E2EC-2917-45DB-AEBE-F068C58E2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4088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71802" y="1357298"/>
            <a:ext cx="336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 </a:t>
            </a: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0"/>
            <a:ext cx="7500990" cy="221455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Сутки»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000100" y="4929198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Занятие.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438" y="5000636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Подготовила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Шукшина С. Т.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noch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714752"/>
            <a:ext cx="4429124" cy="3143248"/>
          </a:xfrm>
          <a:prstGeom prst="rect">
            <a:avLst/>
          </a:prstGeom>
        </p:spPr>
      </p:pic>
      <p:pic>
        <p:nvPicPr>
          <p:cNvPr id="6" name="Рисунок 5" descr="2ypkzk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214290"/>
            <a:ext cx="5429288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2-002-Sut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6706_html_m12c086c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bbf1_5585c2e2_X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1857364"/>
            <a:ext cx="8858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Monotype Corsiva" pitchFamily="66" charset="0"/>
              </a:rPr>
              <a:t>Какое время суток?</a:t>
            </a:r>
            <a:endParaRPr lang="ru-RU" sz="8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11552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214290"/>
            <a:ext cx="4643470" cy="3857652"/>
          </a:xfrm>
          <a:prstGeom prst="rect">
            <a:avLst/>
          </a:prstGeom>
        </p:spPr>
      </p:pic>
      <p:pic>
        <p:nvPicPr>
          <p:cNvPr id="4" name="Рисунок 3" descr="1119109_784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6314" y="2643182"/>
            <a:ext cx="4143404" cy="4071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8" y="1071546"/>
            <a:ext cx="1071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Monotype Corsiva" pitchFamily="66" charset="0"/>
              </a:rPr>
              <a:t>?</a:t>
            </a:r>
            <a:endParaRPr lang="ru-RU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06855819_clouds-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799957"/>
          </a:xfrm>
          <a:prstGeom prst="rect">
            <a:avLst/>
          </a:prstGeom>
        </p:spPr>
      </p:pic>
      <p:pic>
        <p:nvPicPr>
          <p:cNvPr id="4" name="Рисунок 3" descr="6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4810152" cy="3929090"/>
          </a:xfrm>
          <a:prstGeom prst="rect">
            <a:avLst/>
          </a:prstGeom>
        </p:spPr>
      </p:pic>
      <p:pic>
        <p:nvPicPr>
          <p:cNvPr id="6" name="Рисунок 5" descr="orhan-veli-baharin-ilk-sabahlari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3438" y="3286124"/>
            <a:ext cx="4500562" cy="3571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7950" y="642918"/>
            <a:ext cx="1285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FF00"/>
                </a:solidFill>
                <a:latin typeface="Monotype Corsiva" pitchFamily="66" charset="0"/>
              </a:rPr>
              <a:t>?</a:t>
            </a:r>
            <a:endParaRPr lang="ru-RU" sz="9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8652"/>
            <a:ext cx="9144000" cy="7286652"/>
          </a:xfrm>
          <a:prstGeom prst="rect">
            <a:avLst/>
          </a:prstGeom>
        </p:spPr>
      </p:pic>
      <p:pic>
        <p:nvPicPr>
          <p:cNvPr id="3" name="Рисунок 2" descr="0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86380" cy="4143375"/>
          </a:xfrm>
          <a:prstGeom prst="rect">
            <a:avLst/>
          </a:prstGeom>
        </p:spPr>
      </p:pic>
      <p:pic>
        <p:nvPicPr>
          <p:cNvPr id="4" name="Рисунок 3" descr="475672_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3504" y="2285992"/>
            <a:ext cx="4000496" cy="4572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512" y="428604"/>
            <a:ext cx="1714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Monotype Corsiva" pitchFamily="66" charset="0"/>
              </a:rPr>
              <a:t>?</a:t>
            </a:r>
            <a:endParaRPr lang="ru-RU" sz="9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hq-wallpapers_ru_nature_42396_1024x76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5000628" cy="4786322"/>
          </a:xfrm>
          <a:prstGeom prst="rect">
            <a:avLst/>
          </a:prstGeom>
        </p:spPr>
      </p:pic>
      <p:pic>
        <p:nvPicPr>
          <p:cNvPr id="5" name="Рисунок 4" descr="desktopwallpapers.org.ua-2413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2066" y="2357430"/>
            <a:ext cx="4071934" cy="4214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5140" y="500042"/>
            <a:ext cx="652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?</a:t>
            </a:r>
            <a:endParaRPr lang="ru-RU" sz="9600" b="1" i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15140" y="1857364"/>
            <a:ext cx="2143140" cy="3143272"/>
          </a:xfrm>
          <a:prstGeom prst="rect">
            <a:avLst/>
          </a:prstGeom>
        </p:spPr>
      </p:pic>
      <p:pic>
        <p:nvPicPr>
          <p:cNvPr id="3" name="Рисунок 2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1857364"/>
            <a:ext cx="2286016" cy="3286148"/>
          </a:xfrm>
          <a:prstGeom prst="rect">
            <a:avLst/>
          </a:prstGeom>
        </p:spPr>
      </p:pic>
      <p:pic>
        <p:nvPicPr>
          <p:cNvPr id="4" name="Рисунок 3" descr="5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57364"/>
            <a:ext cx="2143140" cy="3214710"/>
          </a:xfrm>
          <a:prstGeom prst="rect">
            <a:avLst/>
          </a:prstGeom>
        </p:spPr>
      </p:pic>
      <p:pic>
        <p:nvPicPr>
          <p:cNvPr id="5" name="Рисунок 4" descr="_132022199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282" y="1857364"/>
            <a:ext cx="2071702" cy="3214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1538" y="500042"/>
            <a:ext cx="721523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</a:t>
            </a:r>
            <a:r>
              <a:rPr lang="ru-RU" sz="4400" b="1" i="1" dirty="0" smtClean="0">
                <a:solidFill>
                  <a:srgbClr val="FF0000"/>
                </a:solidFill>
                <a:latin typeface="Monotype Corsiva" pitchFamily="66" charset="0"/>
              </a:rPr>
              <a:t>Модель  «Части суток»</a:t>
            </a:r>
          </a:p>
          <a:p>
            <a:r>
              <a:rPr lang="ru-RU" dirty="0" smtClean="0"/>
              <a:t> </a:t>
            </a:r>
            <a:endParaRPr lang="ru-RU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500306"/>
            <a:ext cx="1292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</a:rPr>
              <a:t>Утро</a:t>
            </a:r>
            <a:endParaRPr lang="ru-RU" sz="4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2500306"/>
            <a:ext cx="116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День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28" y="2643182"/>
            <a:ext cx="1574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Вечер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2330" y="2714620"/>
            <a:ext cx="1168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</a:rPr>
              <a:t>Ночь</a:t>
            </a:r>
            <a:endParaRPr lang="ru-RU" sz="4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13-Vecher-Solnyshko-saditsja-I-smolkajut-ptits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0"/>
            <a:ext cx="4000496" cy="3286124"/>
          </a:xfrm>
          <a:prstGeom prst="rect">
            <a:avLst/>
          </a:prstGeom>
        </p:spPr>
      </p:pic>
      <p:pic>
        <p:nvPicPr>
          <p:cNvPr id="3" name="Рисунок 2" descr="0004-012-Den-Den-nast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571876"/>
            <a:ext cx="3857651" cy="3286124"/>
          </a:xfrm>
          <a:prstGeom prst="rect">
            <a:avLst/>
          </a:prstGeom>
        </p:spPr>
      </p:pic>
      <p:pic>
        <p:nvPicPr>
          <p:cNvPr id="4" name="Рисунок 3" descr="0006-014-Noch-Skoro-noch-zazhzhet-vse-zvjozdy-Sny-pridut-k-tebe-ko-mn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0"/>
            <a:ext cx="3857652" cy="3500438"/>
          </a:xfrm>
          <a:prstGeom prst="rect">
            <a:avLst/>
          </a:prstGeom>
        </p:spPr>
      </p:pic>
      <p:pic>
        <p:nvPicPr>
          <p:cNvPr id="6" name="Рисунок 5" descr="Cute-Cartoon-Friends-Playing-Tennis-Wallpaper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7158" y="3571876"/>
            <a:ext cx="4000528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13202219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619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0"/>
            <a:ext cx="4429124" cy="3857628"/>
          </a:xfrm>
          <a:prstGeom prst="rect">
            <a:avLst/>
          </a:prstGeom>
        </p:spPr>
      </p:pic>
      <p:pic>
        <p:nvPicPr>
          <p:cNvPr id="4" name="Рисунок 3" descr="1316044423_nevseoboi.com.ua01-21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2910" y="3786190"/>
            <a:ext cx="7715304" cy="3071810"/>
          </a:xfrm>
          <a:prstGeom prst="rect">
            <a:avLst/>
          </a:prstGeom>
        </p:spPr>
      </p:pic>
      <p:pic>
        <p:nvPicPr>
          <p:cNvPr id="5" name="Рисунок 4" descr="1272131158_krasivye_oboi_v_3d_stile_573691.jpe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596" y="214289"/>
            <a:ext cx="3286148" cy="328614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Vyesyelayazaryadk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429000"/>
            <a:ext cx="4714876" cy="3429000"/>
          </a:xfrm>
          <a:prstGeom prst="rect">
            <a:avLst/>
          </a:prstGeom>
        </p:spPr>
      </p:pic>
      <p:pic>
        <p:nvPicPr>
          <p:cNvPr id="4" name="Рисунок 3" descr="b_5349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142852"/>
            <a:ext cx="4071966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0101509-felipe-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928934"/>
            <a:ext cx="4143404" cy="3643338"/>
          </a:xfrm>
          <a:prstGeom prst="rect">
            <a:avLst/>
          </a:prstGeom>
        </p:spPr>
      </p:pic>
      <p:pic>
        <p:nvPicPr>
          <p:cNvPr id="4" name="Рисунок 3" descr="127354.p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214290"/>
            <a:ext cx="4429156" cy="30765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ageszykl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1743531_su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0"/>
            <a:ext cx="85725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8bbf1_5585c2e2_X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37774_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786190"/>
            <a:ext cx="3214678" cy="2824164"/>
          </a:xfrm>
          <a:prstGeom prst="rect">
            <a:avLst/>
          </a:prstGeom>
        </p:spPr>
      </p:pic>
      <p:pic>
        <p:nvPicPr>
          <p:cNvPr id="10" name="Рисунок 9" descr="vremy_sutok_dly_detey_0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00694" y="0"/>
            <a:ext cx="3643306" cy="3786190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85720" y="357166"/>
            <a:ext cx="478634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</a:rPr>
              <a:t>Утро, день, вечер, ночь –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</a:rPr>
              <a:t>Убежали сутки прочь,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</a:rPr>
              <a:t>Чтоб о сутках не жалеть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</a:rPr>
              <a:t>Нужно каждый час беречь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</a:rPr>
              <a:t>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06855819_clouds-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0005-014-Zapravljajut-krovatk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85729"/>
            <a:ext cx="4000496" cy="3286148"/>
          </a:xfrm>
          <a:prstGeom prst="rect">
            <a:avLst/>
          </a:prstGeom>
        </p:spPr>
      </p:pic>
      <p:pic>
        <p:nvPicPr>
          <p:cNvPr id="10" name="Рисунок 9" descr="0001-001-Vremja-sutok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3786190"/>
            <a:ext cx="4572000" cy="3071810"/>
          </a:xfrm>
          <a:prstGeom prst="rect">
            <a:avLst/>
          </a:prstGeom>
        </p:spPr>
      </p:pic>
      <p:pic>
        <p:nvPicPr>
          <p:cNvPr id="11" name="Рисунок 10" descr="0006-006-Delajut-zarjadku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3786190"/>
            <a:ext cx="4214810" cy="3071810"/>
          </a:xfrm>
          <a:prstGeom prst="rect">
            <a:avLst/>
          </a:prstGeom>
        </p:spPr>
      </p:pic>
      <p:pic>
        <p:nvPicPr>
          <p:cNvPr id="12" name="Рисунок 11" descr="0009-011-CHistjat-zuby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90" y="214290"/>
            <a:ext cx="3786214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5ee1d5fe3e7e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2928934"/>
            <a:ext cx="4357718" cy="3500462"/>
          </a:xfrm>
          <a:prstGeom prst="rect">
            <a:avLst/>
          </a:prstGeom>
        </p:spPr>
      </p:pic>
      <p:pic>
        <p:nvPicPr>
          <p:cNvPr id="9" name="Рисунок 8" descr="9b5e21865d35a72b396e2769ea459077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44" y="0"/>
            <a:ext cx="4429156" cy="3375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2066" y="928670"/>
            <a:ext cx="3458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Monotype Corsiva" pitchFamily="66" charset="0"/>
              </a:rPr>
              <a:t>  День</a:t>
            </a:r>
            <a:endParaRPr lang="ru-RU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unburstexam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8029e789e6e099456e20ec394719ecb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14546" y="1571612"/>
            <a:ext cx="4572032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b4d8ce0c04b8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14291"/>
            <a:ext cx="4429157" cy="4572031"/>
          </a:xfrm>
          <a:prstGeom prst="rect">
            <a:avLst/>
          </a:prstGeom>
        </p:spPr>
      </p:pic>
      <p:pic>
        <p:nvPicPr>
          <p:cNvPr id="4" name="Рисунок 3" descr="den_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2500306"/>
            <a:ext cx="4286280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312907606_sunrise_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57290" y="1785926"/>
            <a:ext cx="6667500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1604" y="214290"/>
            <a:ext cx="5214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Вечер</a:t>
            </a:r>
            <a:endParaRPr lang="ru-RU" sz="96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vecher_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14290"/>
            <a:ext cx="3714776" cy="3000396"/>
          </a:xfrm>
          <a:prstGeom prst="rect">
            <a:avLst/>
          </a:prstGeom>
        </p:spPr>
      </p:pic>
      <p:pic>
        <p:nvPicPr>
          <p:cNvPr id="11" name="Рисунок 10" descr="0_73408_d8505b32_xl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3108" y="3429000"/>
            <a:ext cx="5929354" cy="3214710"/>
          </a:xfrm>
          <a:prstGeom prst="rect">
            <a:avLst/>
          </a:prstGeom>
        </p:spPr>
      </p:pic>
      <p:pic>
        <p:nvPicPr>
          <p:cNvPr id="12" name="Рисунок 11" descr="vecher_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14290"/>
            <a:ext cx="4357718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c2be1f37107589cd4bebf63feb113ad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4" y="0"/>
            <a:ext cx="4357686" cy="3857628"/>
          </a:xfrm>
          <a:prstGeom prst="rect">
            <a:avLst/>
          </a:prstGeom>
        </p:spPr>
      </p:pic>
      <p:pic>
        <p:nvPicPr>
          <p:cNvPr id="5" name="Рисунок 4" descr="d584cdf025d50ca568a2bb1c51fab84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" y="0"/>
            <a:ext cx="3929058" cy="3857628"/>
          </a:xfrm>
          <a:prstGeom prst="rect">
            <a:avLst/>
          </a:prstGeom>
        </p:spPr>
      </p:pic>
      <p:pic>
        <p:nvPicPr>
          <p:cNvPr id="6" name="Рисунок 5" descr="0029157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00232" y="4000504"/>
            <a:ext cx="5286412" cy="2857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2714612" y="2643182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FF00"/>
                </a:solidFill>
                <a:latin typeface="Monotype Corsiva" pitchFamily="66" charset="0"/>
              </a:rPr>
              <a:t>  Ночь</a:t>
            </a:r>
            <a:endParaRPr lang="ru-RU" sz="9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59</Words>
  <Application>Microsoft Office PowerPoint</Application>
  <PresentationFormat>Экран (4:3)</PresentationFormat>
  <Paragraphs>24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21</cp:revision>
  <dcterms:created xsi:type="dcterms:W3CDTF">2015-01-06T16:19:51Z</dcterms:created>
  <dcterms:modified xsi:type="dcterms:W3CDTF">2015-02-19T14:43:47Z</dcterms:modified>
</cp:coreProperties>
</file>