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hyperlink" Target="http://vsr.mil.by/wp-content/uploads/2013/01/5_8.jpg" TargetMode="External"/><Relationship Id="rId2" Type="http://schemas.openxmlformats.org/officeDocument/2006/relationships/hyperlink" Target="http://vsr.mil.by/wp-content/uploads/2013/01/5_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344011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Урок мужества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C00000"/>
                </a:solidFill>
              </a:rPr>
              <a:t>«Во все времена 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горячее сердце 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рядом»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929066"/>
            <a:ext cx="2714644" cy="25771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20 февраля 2015 года в Москве состоится награждение юных героев нагрудными знаками «Горячее сердце»</a:t>
            </a:r>
            <a:endParaRPr lang="ru-RU" sz="2400" dirty="0"/>
          </a:p>
        </p:txBody>
      </p:sp>
      <p:pic>
        <p:nvPicPr>
          <p:cNvPr id="20482" name="Picture 2" descr="В резиденции полномочного представителя Президента Российской Федерации в Уральском федеральном округе состоялась торжествен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71942"/>
            <a:ext cx="3643338" cy="2571768"/>
          </a:xfrm>
          <a:prstGeom prst="rect">
            <a:avLst/>
          </a:prstGeom>
          <a:noFill/>
        </p:spPr>
      </p:pic>
      <p:pic>
        <p:nvPicPr>
          <p:cNvPr id="20486" name="Picture 6" descr="В Екатеринбурге наградили детей-героев Хроника событий Свердловская область. Хроника событ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750495" cy="2500330"/>
          </a:xfrm>
          <a:prstGeom prst="rect">
            <a:avLst/>
          </a:prstGeom>
          <a:noFill/>
        </p:spPr>
      </p:pic>
      <p:pic>
        <p:nvPicPr>
          <p:cNvPr id="7" name="Рисунок 6" descr="Нагрудный знак без фо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006790"/>
            <a:ext cx="1632710" cy="2851210"/>
          </a:xfrm>
          <a:prstGeom prst="rect">
            <a:avLst/>
          </a:prstGeom>
        </p:spPr>
      </p:pic>
      <p:pic>
        <p:nvPicPr>
          <p:cNvPr id="20490" name="Picture 10" descr="Юные герои с &quot;горячим сердцем&quot; - ОБЖ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428736"/>
            <a:ext cx="3571900" cy="2379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472599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Отечество</a:t>
            </a:r>
            <a:br>
              <a:rPr lang="ru-RU" sz="6000" dirty="0" smtClean="0"/>
            </a:br>
            <a:r>
              <a:rPr lang="ru-RU" sz="6000" dirty="0" smtClean="0"/>
              <a:t>патриотизм</a:t>
            </a:r>
            <a:br>
              <a:rPr lang="ru-RU" sz="6000" dirty="0" smtClean="0"/>
            </a:br>
            <a:r>
              <a:rPr lang="ru-RU" sz="6000" dirty="0" smtClean="0"/>
              <a:t>герой</a:t>
            </a:r>
            <a:br>
              <a:rPr lang="ru-RU" sz="6000" dirty="0" smtClean="0"/>
            </a:br>
            <a:r>
              <a:rPr lang="ru-RU" sz="6000" dirty="0" smtClean="0"/>
              <a:t>героизм</a:t>
            </a:r>
            <a:br>
              <a:rPr lang="ru-RU" sz="6000" dirty="0" smtClean="0"/>
            </a:br>
            <a:r>
              <a:rPr lang="ru-RU" sz="6000" dirty="0" smtClean="0"/>
              <a:t>подвиг</a:t>
            </a:r>
            <a:br>
              <a:rPr lang="ru-RU" sz="6000" dirty="0" smtClean="0"/>
            </a:br>
            <a:r>
              <a:rPr lang="ru-RU" sz="6000" dirty="0" smtClean="0"/>
              <a:t>долг</a:t>
            </a:r>
            <a:br>
              <a:rPr lang="ru-RU" sz="6000" dirty="0" smtClean="0"/>
            </a:br>
            <a:r>
              <a:rPr lang="ru-RU" sz="6000" dirty="0" smtClean="0"/>
              <a:t>самоотверженность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Юные герои войны</a:t>
            </a:r>
            <a:endParaRPr lang="ru-RU" dirty="0"/>
          </a:p>
        </p:txBody>
      </p:sp>
      <p:pic>
        <p:nvPicPr>
          <p:cNvPr id="3" name="Рисунок 2" descr="5_1">
            <a:hlinkClick r:id="rId2" tooltip="&quot;5_1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1704975" cy="272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Героическое прошлое (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714488"/>
            <a:ext cx="4357718" cy="414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Дозоры :: Просмотр темы - 9.05.08 Проза: Юный партизан, внук Ин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214422"/>
            <a:ext cx="198121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Музей Обороны города Туапсе - Главная"/>
          <p:cNvPicPr>
            <a:picLocks noChangeAspect="1" noChangeArrowheads="1"/>
          </p:cNvPicPr>
          <p:nvPr/>
        </p:nvPicPr>
        <p:blipFill>
          <a:blip r:embed="rId6" cstate="print"/>
          <a:srcRect b="8571"/>
          <a:stretch>
            <a:fillRect/>
          </a:stretch>
        </p:blipFill>
        <p:spPr bwMode="auto">
          <a:xfrm>
            <a:off x="357158" y="4143380"/>
            <a:ext cx="14216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_8">
            <a:hlinkClick r:id="rId7" tooltip="&quot;5_8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286256"/>
            <a:ext cx="1557340" cy="222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142900"/>
            <a:ext cx="6429420" cy="1071570"/>
          </a:xfrm>
        </p:spPr>
        <p:txBody>
          <a:bodyPr/>
          <a:lstStyle/>
          <a:p>
            <a:r>
              <a:rPr lang="ru-RU" dirty="0" smtClean="0"/>
              <a:t>Ваня </a:t>
            </a:r>
            <a:r>
              <a:rPr lang="ru-RU" dirty="0" err="1" smtClean="0"/>
              <a:t>Масалыкин</a:t>
            </a:r>
            <a:endParaRPr lang="ru-RU" dirty="0"/>
          </a:p>
        </p:txBody>
      </p:sp>
      <p:pic>
        <p:nvPicPr>
          <p:cNvPr id="3" name="Рисунок 2" descr="http://festival.1september.ru/articles/585337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27336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43240" y="1000108"/>
            <a:ext cx="585791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Ваня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Масалыкин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станицы Новопокровской,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свою войну с захватчиками вел в одиночку</a:t>
            </a:r>
            <a:r>
              <a:rPr lang="ru-RU" sz="1600" dirty="0" smtClean="0">
                <a:latin typeface="Calibri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Его родители умерли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 приходу немцев он жил с бабушкой.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Бабушку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1942‑м году фашисты избили так, что она в тот же день умерла.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13‑летний Ваня решил мстить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 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бабушку, за разрушенную школу, за убитых сельчан, за то что немцы отняли счастливую мирную жизнь.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Мальчишка стал добывать оружие. Подбирал его на местах боев, а то и воровал у зазевавшихся фашистов. В кустах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Соловьего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моста вырыл окопчик, замаскировал его как мог и складывал туда винтовки, патроны, гранаты.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Одним из своих боевых приобретений Ваня однажды попытался воспользоваться. Залег у моста, дождался </a:t>
            </a:r>
          </a:p>
          <a:p>
            <a:pPr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заполненного фашистами грузовика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 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когда тот сбавил ход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выбоинах,метнул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гранату.</a:t>
            </a:r>
          </a:p>
          <a:p>
            <a:pPr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/>
              <a:t>Вскоре немцам стало известно о тайном Ванином окопчике. Мальчика выследили полицаи и схватили. Допрашивали его и требовали рассказать о связи с партизанами. «Знал бы — не сказал!» — неизменно отвечал плененный паренек. Так продолжалось несколько дней, но Ваня </a:t>
            </a:r>
            <a:r>
              <a:rPr lang="ru-RU" sz="1600" dirty="0" err="1" smtClean="0"/>
              <a:t>молчал.И</a:t>
            </a:r>
            <a:r>
              <a:rPr lang="ru-RU" sz="1600" dirty="0" smtClean="0"/>
              <a:t> тогда его расстреляли. 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-142900"/>
            <a:ext cx="5572164" cy="857232"/>
          </a:xfrm>
        </p:spPr>
        <p:txBody>
          <a:bodyPr/>
          <a:lstStyle/>
          <a:p>
            <a:r>
              <a:rPr lang="ru-RU" dirty="0" smtClean="0"/>
              <a:t>Современные герои</a:t>
            </a:r>
            <a:endParaRPr lang="ru-RU" dirty="0"/>
          </a:p>
        </p:txBody>
      </p:sp>
      <p:pic>
        <p:nvPicPr>
          <p:cNvPr id="3" name="Рисунок 2" descr="Богдан Станисла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1638300" cy="208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ordis.fondsci.ru/assets/resources/stories/2014/bezdolni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04"/>
            <a:ext cx="1598706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714620"/>
            <a:ext cx="1857388" cy="15811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Богдан Станислав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Родился в 1998 году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Хутор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Бараниковский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 Славянского района,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>Краснодарский край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768" y="2571744"/>
            <a:ext cx="1785950" cy="15811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Бездольный Михаил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</a:rPr>
              <a:t>Родился в 1998 году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</a:rPr>
              <a:t>Хутор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</a:rPr>
              <a:t>Бараниковский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</a:rPr>
              <a:t> Славянского района,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</a:rPr>
              <a:t>Краснодарский край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571480"/>
            <a:ext cx="47149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Июньским вечером 2013 года Станислав и Михаил гуляли по берегу реки Протоки, протекавшей через весь хутор. </a:t>
            </a:r>
          </a:p>
          <a:p>
            <a:r>
              <a:rPr lang="ru-RU" dirty="0" smtClean="0"/>
              <a:t>    Как обычно, кто-то отдыхал на берегу,</a:t>
            </a:r>
          </a:p>
          <a:p>
            <a:r>
              <a:rPr lang="ru-RU" dirty="0" smtClean="0"/>
              <a:t> кто-то тут же пас гусей и уток. В воде было двое – отец и сын. Они веселились, играли и, видимо, совсем забыли, что</a:t>
            </a:r>
          </a:p>
          <a:p>
            <a:r>
              <a:rPr lang="ru-RU" dirty="0" smtClean="0"/>
              <a:t> у Протоки хоть и плавное течение, но стремительный норов. Мгновение – и пловцов понесло.</a:t>
            </a:r>
          </a:p>
          <a:p>
            <a:r>
              <a:rPr lang="ru-RU" dirty="0" smtClean="0"/>
              <a:t>    Отец пытался справиться с течением, но безуспешно. Мальчики переглянулись и сразу поняли: «Медлить нельзя». Не сговариваясь, прыгнули в воду, настигли</a:t>
            </a:r>
          </a:p>
          <a:p>
            <a:r>
              <a:rPr lang="ru-RU" dirty="0" smtClean="0"/>
              <a:t>тонущих и стали тянуть к берегу- сначала мальчика, потом отца. Ребёнок пришел в себя сразу, а вот мужчину вытащили </a:t>
            </a:r>
          </a:p>
          <a:p>
            <a:r>
              <a:rPr lang="ru-RU" dirty="0" smtClean="0"/>
              <a:t>на берег уже мёртвым. Там, в воде, мальчики приняли мужское решение: </a:t>
            </a:r>
          </a:p>
          <a:p>
            <a:r>
              <a:rPr lang="ru-RU" dirty="0" smtClean="0"/>
              <a:t>«Спасаем всех!», хотя понимали, что сил не хватает и что мужчина уже мёртв.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Герой нашей школы</a:t>
            </a:r>
            <a:endParaRPr lang="ru-RU" dirty="0"/>
          </a:p>
        </p:txBody>
      </p:sp>
      <p:pic>
        <p:nvPicPr>
          <p:cNvPr id="18434" name="Picture 2" descr="Ваша безопасность - Информационный центр г Ликино ДулевоИнф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3500462" cy="2625347"/>
          </a:xfrm>
          <a:prstGeom prst="rect">
            <a:avLst/>
          </a:prstGeom>
          <a:noFill/>
        </p:spPr>
      </p:pic>
      <p:pic>
        <p:nvPicPr>
          <p:cNvPr id="6" name="Рисунок 5" descr="2956726299.jpg"/>
          <p:cNvPicPr>
            <a:picLocks noChangeAspect="1"/>
          </p:cNvPicPr>
          <p:nvPr/>
        </p:nvPicPr>
        <p:blipFill>
          <a:blip r:embed="rId3" cstate="print"/>
          <a:srcRect r="50980"/>
          <a:stretch>
            <a:fillRect/>
          </a:stretch>
        </p:blipFill>
        <p:spPr>
          <a:xfrm>
            <a:off x="142844" y="3714752"/>
            <a:ext cx="1500173" cy="2880332"/>
          </a:xfrm>
          <a:prstGeom prst="rect">
            <a:avLst/>
          </a:prstGeom>
        </p:spPr>
      </p:pic>
      <p:pic>
        <p:nvPicPr>
          <p:cNvPr id="7" name="Рисунок 6" descr="659393351fc2da776d697c2b0c34d1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14818"/>
            <a:ext cx="1928826" cy="1928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7620" y="857232"/>
            <a:ext cx="52863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то в нашей школе 20 лет </a:t>
            </a:r>
            <a:r>
              <a:rPr lang="ru-RU" dirty="0" smtClean="0"/>
              <a:t>назад учился </a:t>
            </a:r>
            <a:r>
              <a:rPr lang="ru-RU" dirty="0" smtClean="0"/>
              <a:t>Долгов </a:t>
            </a:r>
            <a:r>
              <a:rPr lang="ru-RU" dirty="0" smtClean="0"/>
              <a:t>Андрей. Он </a:t>
            </a:r>
            <a:r>
              <a:rPr lang="ru-RU" dirty="0" smtClean="0"/>
              <a:t>был слабослышащий. Андрей тоже совершил подвиг.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 smtClean="0"/>
              <a:t>окончания школы он поступил в Краснодарское спец. училище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Однажды зимой, когда </a:t>
            </a:r>
            <a:r>
              <a:rPr lang="ru-RU" dirty="0" smtClean="0"/>
              <a:t>закончились </a:t>
            </a:r>
            <a:r>
              <a:rPr lang="ru-RU" dirty="0" smtClean="0"/>
              <a:t>занятия Андрей и еще 2 его </a:t>
            </a:r>
            <a:r>
              <a:rPr lang="ru-RU" dirty="0" smtClean="0"/>
              <a:t>друга пошли </a:t>
            </a:r>
            <a:r>
              <a:rPr lang="ru-RU" dirty="0" smtClean="0"/>
              <a:t>прогуляться на Краснодарское водохранилище.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это время рядом дети катались с горки на санках. </a:t>
            </a:r>
            <a:r>
              <a:rPr lang="ru-RU" dirty="0" smtClean="0"/>
              <a:t>Лед </a:t>
            </a:r>
            <a:r>
              <a:rPr lang="ru-RU" dirty="0" smtClean="0"/>
              <a:t>треснул и один </a:t>
            </a:r>
            <a:r>
              <a:rPr lang="ru-RU" dirty="0" smtClean="0"/>
              <a:t>ребенок провалился </a:t>
            </a:r>
            <a:r>
              <a:rPr lang="ru-RU" dirty="0" smtClean="0"/>
              <a:t>под воду.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раздумывая, Андрей, один из троих, </a:t>
            </a:r>
            <a:r>
              <a:rPr lang="ru-RU" dirty="0" smtClean="0"/>
              <a:t>быстро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разделся и бросился в ледяную воду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Он спас ребенка, но сам погиб. </a:t>
            </a:r>
            <a:r>
              <a:rPr lang="ru-RU" dirty="0" smtClean="0"/>
              <a:t>О </a:t>
            </a:r>
            <a:r>
              <a:rPr lang="ru-RU" dirty="0" smtClean="0"/>
              <a:t>его героическом поступке писали в газетах.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 smtClean="0"/>
              <a:t>занесен в Книгу почета ЦК ВЛКСМ. </a:t>
            </a:r>
            <a:endParaRPr lang="ru-RU" dirty="0" smtClean="0"/>
          </a:p>
          <a:p>
            <a:r>
              <a:rPr lang="ru-RU" dirty="0" smtClean="0"/>
              <a:t>Посмертно </a:t>
            </a:r>
            <a:r>
              <a:rPr lang="ru-RU" dirty="0" smtClean="0"/>
              <a:t>его наградили медалью «За спасение </a:t>
            </a:r>
            <a:r>
              <a:rPr lang="ru-RU" dirty="0" smtClean="0"/>
              <a:t>утопающих»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Волонтерская группа «Милосердие»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6248" y="1500174"/>
            <a:ext cx="4857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2010 году в нашей школе была создана волонтерская группа «Милосердие». </a:t>
            </a:r>
          </a:p>
          <a:p>
            <a:r>
              <a:rPr lang="ru-RU" dirty="0" smtClean="0"/>
              <a:t>В нее входило 14 учащихся. Ребята с огромным удовольствием оказывали помощь ветеранам педагогического труда, участникам Великой Отечественной войны. </a:t>
            </a:r>
          </a:p>
          <a:p>
            <a:r>
              <a:rPr lang="ru-RU" dirty="0" smtClean="0"/>
              <a:t>С особой заботой юные волонтеры оказывали помощь </a:t>
            </a:r>
            <a:r>
              <a:rPr lang="ru-RU" dirty="0" err="1" smtClean="0"/>
              <a:t>Дикаревой</a:t>
            </a:r>
            <a:r>
              <a:rPr lang="ru-RU" dirty="0" smtClean="0"/>
              <a:t> Анне Гавриловне, которая практически слепая.</a:t>
            </a:r>
          </a:p>
          <a:p>
            <a:r>
              <a:rPr lang="ru-RU" dirty="0" smtClean="0"/>
              <a:t>  Ребята копали огород, убирали листву, пропалывали грядки, убирали снег.</a:t>
            </a:r>
            <a:endParaRPr lang="ru-RU" dirty="0"/>
          </a:p>
        </p:txBody>
      </p:sp>
      <p:pic>
        <p:nvPicPr>
          <p:cNvPr id="4" name="Рисунок 3" descr="E:\2009-2010 уч. год\Новая папка (6)\2009-2010 уч.год 1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2009-2010 уч. год\Новая папка (6)\2009-2010 уч.год 1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2009-2010 уч. год\Новая папка (6)\2009-2010 уч.год 1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857760"/>
            <a:ext cx="2554293" cy="189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K:\волонтеры\PICT3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786322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Всероссийская общественно-государственная инициатива "Горячее сердце"</a:t>
            </a:r>
            <a:endParaRPr lang="ru-RU" dirty="0"/>
          </a:p>
        </p:txBody>
      </p:sp>
      <p:pic>
        <p:nvPicPr>
          <p:cNvPr id="3" name="Рисунок 2" descr="Zna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428868"/>
            <a:ext cx="3590544" cy="3593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Герои  из почетной книги «Горячее сердце»</a:t>
            </a:r>
            <a:endParaRPr lang="ru-RU" dirty="0"/>
          </a:p>
        </p:txBody>
      </p:sp>
      <p:pic>
        <p:nvPicPr>
          <p:cNvPr id="22530" name="Picture 2" descr="Бугаева Ан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108940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857760"/>
            <a:ext cx="2357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Бугаева Анна</a:t>
            </a:r>
          </a:p>
          <a:p>
            <a:r>
              <a:rPr lang="ru-RU" sz="1600" dirty="0" smtClean="0"/>
              <a:t>Родилась в 2004 году</a:t>
            </a:r>
            <a:br>
              <a:rPr lang="ru-RU" sz="1600" dirty="0" smtClean="0"/>
            </a:br>
            <a:r>
              <a:rPr lang="ru-RU" sz="1600" dirty="0" smtClean="0"/>
              <a:t>Село </a:t>
            </a:r>
            <a:r>
              <a:rPr lang="ru-RU" sz="1600" dirty="0" err="1" smtClean="0"/>
              <a:t>Рагули</a:t>
            </a:r>
            <a:r>
              <a:rPr lang="ru-RU" sz="1600" dirty="0" smtClean="0"/>
              <a:t>, Ставропольский край</a:t>
            </a:r>
            <a:endParaRPr lang="ru-RU" sz="1600" dirty="0"/>
          </a:p>
        </p:txBody>
      </p:sp>
      <p:pic>
        <p:nvPicPr>
          <p:cNvPr id="22532" name="Picture 4" descr="Бутенина Анаста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857364"/>
            <a:ext cx="2035984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15124" y="4929198"/>
            <a:ext cx="2428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Бутенина</a:t>
            </a:r>
            <a:r>
              <a:rPr lang="ru-RU" sz="1600" dirty="0" smtClean="0"/>
              <a:t> Анастасия</a:t>
            </a:r>
          </a:p>
          <a:p>
            <a:r>
              <a:rPr lang="ru-RU" sz="1600" dirty="0" smtClean="0"/>
              <a:t>Родилась в 1996 году</a:t>
            </a:r>
            <a:br>
              <a:rPr lang="ru-RU" sz="1600" dirty="0" smtClean="0"/>
            </a:br>
            <a:r>
              <a:rPr lang="ru-RU" sz="1600" dirty="0" smtClean="0"/>
              <a:t>Город Жуковский Московской области</a:t>
            </a:r>
            <a:endParaRPr lang="ru-RU" sz="1600" dirty="0"/>
          </a:p>
        </p:txBody>
      </p:sp>
      <p:pic>
        <p:nvPicPr>
          <p:cNvPr id="22534" name="Picture 6" descr="Витков Роман и Сердюк Михаи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928802"/>
            <a:ext cx="3778275" cy="2428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442913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Витков Роман</a:t>
            </a:r>
          </a:p>
          <a:p>
            <a:pPr algn="ctr"/>
            <a:r>
              <a:rPr lang="ru-RU" sz="1600" dirty="0" smtClean="0"/>
              <a:t>Родился в 1997 году</a:t>
            </a:r>
            <a:br>
              <a:rPr lang="ru-RU" sz="1600" dirty="0" smtClean="0"/>
            </a:br>
            <a:r>
              <a:rPr lang="ru-RU" sz="1600" dirty="0" smtClean="0"/>
              <a:t>Станица </a:t>
            </a:r>
            <a:r>
              <a:rPr lang="ru-RU" sz="1600" dirty="0" err="1" smtClean="0"/>
              <a:t>Стародеревянковская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Каневского</a:t>
            </a:r>
            <a:r>
              <a:rPr lang="ru-RU" sz="1600" dirty="0" smtClean="0"/>
              <a:t> района, Краснодарский край</a:t>
            </a:r>
          </a:p>
          <a:p>
            <a:pPr algn="ctr"/>
            <a:r>
              <a:rPr lang="ru-RU" sz="1600" dirty="0" smtClean="0"/>
              <a:t>Сердюк Михаил</a:t>
            </a:r>
          </a:p>
          <a:p>
            <a:pPr algn="ctr"/>
            <a:r>
              <a:rPr lang="ru-RU" sz="1600" dirty="0" smtClean="0"/>
              <a:t>Родился в 1995 году</a:t>
            </a:r>
            <a:br>
              <a:rPr lang="ru-RU" sz="1600" dirty="0" smtClean="0"/>
            </a:br>
            <a:r>
              <a:rPr lang="ru-RU" sz="1600" dirty="0" smtClean="0"/>
              <a:t>Станица </a:t>
            </a:r>
            <a:r>
              <a:rPr lang="ru-RU" sz="1600" dirty="0" err="1" smtClean="0"/>
              <a:t>Стародеревянковская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Каневского</a:t>
            </a:r>
            <a:r>
              <a:rPr lang="ru-RU" sz="1600" dirty="0" smtClean="0"/>
              <a:t> района, Краснодарский край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470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мужества «Во все времена  горячее сердце  рядом»</vt:lpstr>
      <vt:lpstr>Отечество патриотизм герой героизм подвиг долг самоотверженность </vt:lpstr>
      <vt:lpstr>Юные герои войны</vt:lpstr>
      <vt:lpstr>Ваня Масалыкин</vt:lpstr>
      <vt:lpstr>Современные герои</vt:lpstr>
      <vt:lpstr>Герой нашей школы</vt:lpstr>
      <vt:lpstr>Волонтерская группа «Милосердие»</vt:lpstr>
      <vt:lpstr>Всероссийская общественно-государственная инициатива "Горячее сердце"</vt:lpstr>
      <vt:lpstr>Герои  из почетной книги «Горячее сердце»</vt:lpstr>
      <vt:lpstr>20 февраля 2015 года в Москве состоится награждение юных героев нагрудными знаками «Горячее сердце»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 «Во все времена  горячее сердце  рядом»</dc:title>
  <cp:lastModifiedBy>КомпКласс</cp:lastModifiedBy>
  <cp:revision>15</cp:revision>
  <dcterms:modified xsi:type="dcterms:W3CDTF">2015-02-19T10:19:29Z</dcterms:modified>
</cp:coreProperties>
</file>