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72" r:id="rId5"/>
    <p:sldId id="275" r:id="rId6"/>
    <p:sldId id="276"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010"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7D25A98-AB93-475E-8EA1-518A692EB347}" type="datetimeFigureOut">
              <a:rPr lang="ru-RU"/>
              <a:pPr>
                <a:defRPr/>
              </a:pPr>
              <a:t>13.01.2015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2316A0-D2CB-43D5-AB5A-71B46343804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574C6C3-F368-46EF-8BEE-7F3CA08DBB7B}" type="datetimeFigureOut">
              <a:rPr lang="ru-RU"/>
              <a:pPr>
                <a:defRPr/>
              </a:pPr>
              <a:t>13.01.2015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31A5B72-324D-4A54-B216-49DA915E26F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033AFD2-CD7A-4B82-8CC0-E2499A1D203F}" type="datetimeFigureOut">
              <a:rPr lang="ru-RU"/>
              <a:pPr>
                <a:defRPr/>
              </a:pPr>
              <a:t>13.01.2015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658456E-635E-41A5-893D-FE47EA592E6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35F1F8-9882-45B0-BBF4-09B8E1BB2C59}" type="datetimeFigureOut">
              <a:rPr lang="ru-RU"/>
              <a:pPr>
                <a:defRPr/>
              </a:pPr>
              <a:t>13.01.2015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E143A0-50F8-43F9-B3A1-DBC76FEF1A7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44C1CDE-413F-4976-BD1F-D59514FD163F}" type="datetimeFigureOut">
              <a:rPr lang="ru-RU"/>
              <a:pPr>
                <a:defRPr/>
              </a:pPr>
              <a:t>13.01.2015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7CA4868-4942-4E60-815F-E86237D4459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28F73B4-AE0B-4153-9F4B-B311EF9DB9BB}" type="datetimeFigureOut">
              <a:rPr lang="ru-RU"/>
              <a:pPr>
                <a:defRPr/>
              </a:pPr>
              <a:t>13.01.2015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E956D24-96FF-4DBC-8C91-AA38C0E8375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3D54AB0-2276-462C-B664-0693CE67334D}" type="datetimeFigureOut">
              <a:rPr lang="ru-RU"/>
              <a:pPr>
                <a:defRPr/>
              </a:pPr>
              <a:t>13.01.2015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2E4DDCB-0AC2-4749-8395-1DE5E0A97D8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ED3B557-EF94-4AB4-8B72-67AF81B0CE14}" type="datetimeFigureOut">
              <a:rPr lang="ru-RU"/>
              <a:pPr>
                <a:defRPr/>
              </a:pPr>
              <a:t>13.01.2015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508EF04-1525-483D-BC9F-F00D79E2DBD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463DD15-D98E-4F26-B0C7-CBA1A4166315}" type="datetimeFigureOut">
              <a:rPr lang="ru-RU"/>
              <a:pPr>
                <a:defRPr/>
              </a:pPr>
              <a:t>13.01.2015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3B6EECB-F932-4B37-A807-2CE96FC4A37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7283B3E-57F1-4C6F-B648-27A9462C0AF9}" type="datetimeFigureOut">
              <a:rPr lang="ru-RU"/>
              <a:pPr>
                <a:defRPr/>
              </a:pPr>
              <a:t>13.01.2015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54A907-975E-4311-A347-A8CE64CC85C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0D39944-4AE0-4854-8EB0-7D72B87BF4DC}" type="datetimeFigureOut">
              <a:rPr lang="ru-RU"/>
              <a:pPr>
                <a:defRPr/>
              </a:pPr>
              <a:t>13.01.2015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1418413-B1CD-4715-A6A0-41CCE9BCE0B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3D8F02C-ABC0-4DEA-8881-06AED27C2D8D}" type="datetimeFigureOut">
              <a:rPr lang="ru-RU"/>
              <a:pPr>
                <a:defRPr/>
              </a:pPr>
              <a:t>13.01.2015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1421344-19B5-4400-9358-7DF08A08CD8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5400" b="1" kern="1200">
          <a:ln w="12700">
            <a:solidFill>
              <a:schemeClr val="tx2">
                <a:satMod val="155000"/>
              </a:schemeClr>
            </a:solidFill>
            <a:prstDash val="solid"/>
          </a:ln>
          <a:solidFill>
            <a:srgbClr val="DAFCFF"/>
          </a:solidFill>
          <a:effectLst>
            <a:outerShdw blurRad="41275" dist="20320" dir="1800000" algn="tl" rotWithShape="0">
              <a:srgbClr val="000000">
                <a:alpha val="40000"/>
              </a:srgbClr>
            </a:outerShdw>
          </a:effectLst>
          <a:latin typeface="Constantia" pitchFamily="18" charset="0"/>
          <a:ea typeface="+mj-ea"/>
          <a:cs typeface="+mj-cs"/>
        </a:defRPr>
      </a:lvl1pPr>
      <a:lvl2pPr algn="ctr" rtl="0" eaLnBrk="1" fontAlgn="base" hangingPunct="1">
        <a:spcBef>
          <a:spcPct val="0"/>
        </a:spcBef>
        <a:spcAft>
          <a:spcPct val="0"/>
        </a:spcAft>
        <a:defRPr sz="5400" b="1">
          <a:solidFill>
            <a:srgbClr val="DAFCFF"/>
          </a:solidFill>
          <a:latin typeface="Constantia" pitchFamily="18" charset="0"/>
        </a:defRPr>
      </a:lvl2pPr>
      <a:lvl3pPr algn="ctr" rtl="0" eaLnBrk="1" fontAlgn="base" hangingPunct="1">
        <a:spcBef>
          <a:spcPct val="0"/>
        </a:spcBef>
        <a:spcAft>
          <a:spcPct val="0"/>
        </a:spcAft>
        <a:defRPr sz="5400" b="1">
          <a:solidFill>
            <a:srgbClr val="DAFCFF"/>
          </a:solidFill>
          <a:latin typeface="Constantia" pitchFamily="18" charset="0"/>
        </a:defRPr>
      </a:lvl3pPr>
      <a:lvl4pPr algn="ctr" rtl="0" eaLnBrk="1" fontAlgn="base" hangingPunct="1">
        <a:spcBef>
          <a:spcPct val="0"/>
        </a:spcBef>
        <a:spcAft>
          <a:spcPct val="0"/>
        </a:spcAft>
        <a:defRPr sz="5400" b="1">
          <a:solidFill>
            <a:srgbClr val="DAFCFF"/>
          </a:solidFill>
          <a:latin typeface="Constantia" pitchFamily="18" charset="0"/>
        </a:defRPr>
      </a:lvl4pPr>
      <a:lvl5pPr algn="ctr" rtl="0" eaLnBrk="1" fontAlgn="base" hangingPunct="1">
        <a:spcBef>
          <a:spcPct val="0"/>
        </a:spcBef>
        <a:spcAft>
          <a:spcPct val="0"/>
        </a:spcAft>
        <a:defRPr sz="5400" b="1">
          <a:solidFill>
            <a:srgbClr val="DAFCFF"/>
          </a:solidFill>
          <a:latin typeface="Constantia" pitchFamily="18" charset="0"/>
        </a:defRPr>
      </a:lvl5pPr>
      <a:lvl6pPr marL="457200" algn="ctr" rtl="0" eaLnBrk="1" fontAlgn="base" hangingPunct="1">
        <a:spcBef>
          <a:spcPct val="0"/>
        </a:spcBef>
        <a:spcAft>
          <a:spcPct val="0"/>
        </a:spcAft>
        <a:defRPr sz="5400" b="1">
          <a:solidFill>
            <a:srgbClr val="DAFCFF"/>
          </a:solidFill>
          <a:latin typeface="Constantia" pitchFamily="18" charset="0"/>
        </a:defRPr>
      </a:lvl6pPr>
      <a:lvl7pPr marL="914400" algn="ctr" rtl="0" eaLnBrk="1" fontAlgn="base" hangingPunct="1">
        <a:spcBef>
          <a:spcPct val="0"/>
        </a:spcBef>
        <a:spcAft>
          <a:spcPct val="0"/>
        </a:spcAft>
        <a:defRPr sz="5400" b="1">
          <a:solidFill>
            <a:srgbClr val="DAFCFF"/>
          </a:solidFill>
          <a:latin typeface="Constantia" pitchFamily="18" charset="0"/>
        </a:defRPr>
      </a:lvl7pPr>
      <a:lvl8pPr marL="1371600" algn="ctr" rtl="0" eaLnBrk="1" fontAlgn="base" hangingPunct="1">
        <a:spcBef>
          <a:spcPct val="0"/>
        </a:spcBef>
        <a:spcAft>
          <a:spcPct val="0"/>
        </a:spcAft>
        <a:defRPr sz="5400" b="1">
          <a:solidFill>
            <a:srgbClr val="DAFCFF"/>
          </a:solidFill>
          <a:latin typeface="Constantia" pitchFamily="18" charset="0"/>
        </a:defRPr>
      </a:lvl8pPr>
      <a:lvl9pPr marL="1828800" algn="ctr" rtl="0" eaLnBrk="1" fontAlgn="base" hangingPunct="1">
        <a:spcBef>
          <a:spcPct val="0"/>
        </a:spcBef>
        <a:spcAft>
          <a:spcPct val="0"/>
        </a:spcAft>
        <a:defRPr sz="5400" b="1">
          <a:solidFill>
            <a:srgbClr val="DAFCFF"/>
          </a:solidFill>
          <a:latin typeface="Constantia" pitchFamily="18" charset="0"/>
        </a:defRPr>
      </a:lvl9pPr>
    </p:titleStyle>
    <p:bodyStyle>
      <a:lvl1pPr marL="342900" indent="-342900" algn="l" rtl="0" eaLnBrk="1" fontAlgn="base" hangingPunct="1">
        <a:spcBef>
          <a:spcPct val="20000"/>
        </a:spcBef>
        <a:spcAft>
          <a:spcPct val="0"/>
        </a:spcAft>
        <a:buFont typeface="Arial" charset="0"/>
        <a:buChar char="•"/>
        <a:defRPr sz="3200" b="1" i="1" kern="1200">
          <a:solidFill>
            <a:schemeClr val="bg2"/>
          </a:solidFill>
          <a:effectLst>
            <a:outerShdw blurRad="38100" dist="38100" dir="2700000" algn="tl">
              <a:srgbClr val="000000">
                <a:alpha val="43137"/>
              </a:srgbClr>
            </a:outerShdw>
          </a:effectLst>
          <a:latin typeface="Constantia" pitchFamily="18" charset="0"/>
          <a:ea typeface="+mn-ea"/>
          <a:cs typeface="+mn-cs"/>
        </a:defRPr>
      </a:lvl1pPr>
      <a:lvl2pPr marL="742950" indent="-285750" algn="l" rtl="0" eaLnBrk="1" fontAlgn="base" hangingPunct="1">
        <a:spcBef>
          <a:spcPct val="20000"/>
        </a:spcBef>
        <a:spcAft>
          <a:spcPct val="0"/>
        </a:spcAft>
        <a:buFont typeface="Arial" charset="0"/>
        <a:buChar char="–"/>
        <a:defRPr sz="2800" b="1" i="1" kern="1200">
          <a:solidFill>
            <a:schemeClr val="bg2"/>
          </a:solidFill>
          <a:effectLst>
            <a:outerShdw blurRad="38100" dist="38100" dir="2700000" algn="tl">
              <a:srgbClr val="000000">
                <a:alpha val="43137"/>
              </a:srgbClr>
            </a:outerShdw>
          </a:effectLst>
          <a:latin typeface="Constantia" pitchFamily="18" charset="0"/>
          <a:ea typeface="+mn-ea"/>
          <a:cs typeface="+mn-cs"/>
        </a:defRPr>
      </a:lvl2pPr>
      <a:lvl3pPr marL="1143000" indent="-228600" algn="l" rtl="0" eaLnBrk="1" fontAlgn="base" hangingPunct="1">
        <a:spcBef>
          <a:spcPct val="20000"/>
        </a:spcBef>
        <a:spcAft>
          <a:spcPct val="0"/>
        </a:spcAft>
        <a:buFont typeface="Arial" charset="0"/>
        <a:buChar char="•"/>
        <a:defRPr sz="2400" b="1" i="1" kern="1200">
          <a:solidFill>
            <a:schemeClr val="bg2"/>
          </a:solidFill>
          <a:effectLst>
            <a:outerShdw blurRad="38100" dist="38100" dir="2700000" algn="tl">
              <a:srgbClr val="000000">
                <a:alpha val="43137"/>
              </a:srgbClr>
            </a:outerShdw>
          </a:effectLst>
          <a:latin typeface="Constantia" pitchFamily="18" charset="0"/>
          <a:ea typeface="+mn-ea"/>
          <a:cs typeface="+mn-cs"/>
        </a:defRPr>
      </a:lvl3pPr>
      <a:lvl4pPr marL="1600200" indent="-228600" algn="l" rtl="0" eaLnBrk="1" fontAlgn="base" hangingPunct="1">
        <a:spcBef>
          <a:spcPct val="20000"/>
        </a:spcBef>
        <a:spcAft>
          <a:spcPct val="0"/>
        </a:spcAft>
        <a:buFont typeface="Arial" charset="0"/>
        <a:buChar char="–"/>
        <a:defRPr sz="2000" b="1" i="1" kern="1200">
          <a:solidFill>
            <a:schemeClr val="bg2"/>
          </a:solidFill>
          <a:effectLst>
            <a:outerShdw blurRad="38100" dist="38100" dir="2700000" algn="tl">
              <a:srgbClr val="000000">
                <a:alpha val="43137"/>
              </a:srgbClr>
            </a:outerShdw>
          </a:effectLst>
          <a:latin typeface="Constantia" pitchFamily="18" charset="0"/>
          <a:ea typeface="+mn-ea"/>
          <a:cs typeface="+mn-cs"/>
        </a:defRPr>
      </a:lvl4pPr>
      <a:lvl5pPr marL="2057400" indent="-228600" algn="l" rtl="0" eaLnBrk="1" fontAlgn="base" hangingPunct="1">
        <a:spcBef>
          <a:spcPct val="20000"/>
        </a:spcBef>
        <a:spcAft>
          <a:spcPct val="0"/>
        </a:spcAft>
        <a:buFont typeface="Arial" charset="0"/>
        <a:buChar char="»"/>
        <a:defRPr sz="2000" b="1" i="1" kern="1200">
          <a:solidFill>
            <a:schemeClr val="bg2"/>
          </a:solidFill>
          <a:effectLst>
            <a:outerShdw blurRad="38100" dist="38100" dir="2700000" algn="tl">
              <a:srgbClr val="000000">
                <a:alpha val="43137"/>
              </a:srgbClr>
            </a:outerShdw>
          </a:effectLst>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ef485524143b.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idx="4294967295"/>
          </p:nvPr>
        </p:nvSpPr>
        <p:spPr>
          <a:xfrm>
            <a:off x="251520" y="0"/>
            <a:ext cx="8420472" cy="1800225"/>
          </a:xfrm>
        </p:spPr>
        <p:txBody>
          <a:bodyPr>
            <a:normAutofit fontScale="90000"/>
          </a:bodyPr>
          <a:lstStyle/>
          <a:p>
            <a:pPr fontAlgn="auto">
              <a:spcAft>
                <a:spcPts val="0"/>
              </a:spcAft>
              <a:defRPr/>
            </a:pPr>
            <a:r>
              <a:rPr lang="ru-RU" sz="4400" dirty="0" smtClean="0">
                <a:solidFill>
                  <a:schemeClr val="tx1"/>
                </a:solidFill>
                <a:effectLst/>
              </a:rPr>
              <a:t>Тема занятия: </a:t>
            </a:r>
            <a:br>
              <a:rPr lang="ru-RU" sz="4400" dirty="0" smtClean="0">
                <a:solidFill>
                  <a:schemeClr val="tx1"/>
                </a:solidFill>
                <a:effectLst/>
              </a:rPr>
            </a:br>
            <a:r>
              <a:rPr lang="ru-RU" sz="4400" dirty="0" smtClean="0">
                <a:solidFill>
                  <a:schemeClr val="tx1"/>
                </a:solidFill>
                <a:effectLst/>
              </a:rPr>
              <a:t>Декупаж. Подставка под чашку.</a:t>
            </a:r>
          </a:p>
        </p:txBody>
      </p:sp>
      <p:sp>
        <p:nvSpPr>
          <p:cNvPr id="3" name="Подзаголовок 2"/>
          <p:cNvSpPr>
            <a:spLocks noGrp="1"/>
          </p:cNvSpPr>
          <p:nvPr>
            <p:ph type="subTitle" idx="4294967295"/>
          </p:nvPr>
        </p:nvSpPr>
        <p:spPr>
          <a:xfrm>
            <a:off x="0" y="5777459"/>
            <a:ext cx="8496300" cy="1080541"/>
          </a:xfrm>
        </p:spPr>
        <p:txBody>
          <a:bodyPr>
            <a:normAutofit/>
          </a:bodyPr>
          <a:lstStyle/>
          <a:p>
            <a:pPr fontAlgn="auto">
              <a:spcAft>
                <a:spcPts val="0"/>
              </a:spcAft>
              <a:buFont typeface="Arial" pitchFamily="34" charset="0"/>
              <a:buNone/>
              <a:defRPr/>
            </a:pPr>
            <a:r>
              <a:rPr lang="ru-RU" sz="2400" dirty="0" smtClean="0">
                <a:solidFill>
                  <a:schemeClr val="tx1"/>
                </a:solidFill>
                <a:effectLst/>
              </a:rPr>
              <a:t>Подготовила: Еленская Татьяна Ивановна, учитель технологии  МБОУ СОШ №22 города Краснодара</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79712" y="1628800"/>
            <a:ext cx="4744322" cy="4089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548680"/>
            <a:ext cx="7772400" cy="780107"/>
          </a:xfrm>
        </p:spPr>
        <p:txBody>
          <a:bodyPr>
            <a:normAutofit/>
          </a:bodyPr>
          <a:lstStyle/>
          <a:p>
            <a:r>
              <a:rPr lang="ru-RU" sz="2400" b="0" i="0" dirty="0">
                <a:solidFill>
                  <a:schemeClr val="tx1"/>
                </a:solidFill>
                <a:effectLst/>
                <a:latin typeface="Arial"/>
                <a:ea typeface="Calibri"/>
              </a:rPr>
              <a:t>Для этого нам </a:t>
            </a:r>
            <a:r>
              <a:rPr lang="ru-RU" sz="2400" b="0" i="0" dirty="0" smtClean="0">
                <a:solidFill>
                  <a:schemeClr val="tx1"/>
                </a:solidFill>
                <a:effectLst/>
                <a:latin typeface="Arial"/>
                <a:ea typeface="Calibri"/>
              </a:rPr>
              <a:t>потребуется:</a:t>
            </a:r>
            <a:endParaRPr lang="ru-RU" sz="2400" b="0" i="0" dirty="0">
              <a:solidFill>
                <a:schemeClr val="tx1"/>
              </a:solidFill>
              <a:effectLst/>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47664" y="1943454"/>
            <a:ext cx="6264696" cy="4698522"/>
          </a:xfrm>
          <a:prstGeom prst="rect">
            <a:avLst/>
          </a:prstGeom>
          <a:ln>
            <a:noFill/>
          </a:ln>
          <a:effectLst>
            <a:softEdge rad="112500"/>
          </a:effectLst>
        </p:spPr>
      </p:pic>
    </p:spTree>
    <p:extLst>
      <p:ext uri="{BB962C8B-B14F-4D97-AF65-F5344CB8AC3E}">
        <p14:creationId xmlns:p14="http://schemas.microsoft.com/office/powerpoint/2010/main" xmlns="" val="574062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9532" y="692696"/>
            <a:ext cx="8568952" cy="1944216"/>
          </a:xfrm>
        </p:spPr>
        <p:txBody>
          <a:bodyPr>
            <a:noAutofit/>
          </a:bodyPr>
          <a:lstStyle/>
          <a:p>
            <a:r>
              <a:rPr lang="ru-RU" sz="2400" b="0" i="0" dirty="0" smtClean="0">
                <a:solidFill>
                  <a:schemeClr val="tx1"/>
                </a:solidFill>
                <a:effectLst/>
                <a:latin typeface="Arial"/>
                <a:ea typeface="Calibri"/>
              </a:rPr>
              <a:t>Теперь мы </a:t>
            </a:r>
            <a:r>
              <a:rPr lang="ru-RU" sz="2400" b="0" i="0" dirty="0">
                <a:solidFill>
                  <a:schemeClr val="tx1"/>
                </a:solidFill>
                <a:effectLst/>
                <a:latin typeface="Arial"/>
                <a:ea typeface="Calibri"/>
              </a:rPr>
              <a:t>готовы приступить, берем диск, клей и губку с прищепкой, чтобы не испачкаться держимся за прищепку. Наносим губкой на диск клей, разламываем скорлупу на кусочки и покрываем всю основу диска частичками скорлупы.</a:t>
            </a:r>
            <a:endParaRPr lang="ru-RU" sz="2400" b="0" i="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3501008"/>
            <a:ext cx="3899925" cy="2924944"/>
          </a:xfrm>
          <a:prstGeom prst="rect">
            <a:avLst/>
          </a:prstGeom>
          <a:ln>
            <a:noFill/>
          </a:ln>
          <a:effectLst>
            <a:softEdge rad="112500"/>
          </a:effectLst>
        </p:spPr>
      </p:pic>
      <p:pic>
        <p:nvPicPr>
          <p:cNvPr id="2" name="Рисунок 1"/>
          <p:cNvPicPr>
            <a:picLocks noChangeAspect="1"/>
          </p:cNvPicPr>
          <p:nvPr/>
        </p:nvPicPr>
        <p:blipFill rotWithShape="1">
          <a:blip r:embed="rId3" cstate="print">
            <a:extLst>
              <a:ext uri="{28A0092B-C50C-407E-A947-70E740481C1C}">
                <a14:useLocalDpi xmlns:a14="http://schemas.microsoft.com/office/drawing/2010/main" xmlns="" val="0"/>
              </a:ext>
            </a:extLst>
          </a:blip>
          <a:srcRect t="28148" r="43510" b="44338"/>
          <a:stretch/>
        </p:blipFill>
        <p:spPr>
          <a:xfrm>
            <a:off x="4644008" y="3501009"/>
            <a:ext cx="4104456" cy="2924944"/>
          </a:xfrm>
          <a:prstGeom prst="rect">
            <a:avLst/>
          </a:prstGeom>
          <a:ln>
            <a:noFill/>
          </a:ln>
          <a:effectLst>
            <a:softEdge rad="112500"/>
          </a:effectLst>
        </p:spPr>
      </p:pic>
    </p:spTree>
    <p:extLst>
      <p:ext uri="{BB962C8B-B14F-4D97-AF65-F5344CB8AC3E}">
        <p14:creationId xmlns:p14="http://schemas.microsoft.com/office/powerpoint/2010/main" xmlns="" val="2509356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332656"/>
            <a:ext cx="7772400" cy="3138141"/>
          </a:xfrm>
        </p:spPr>
        <p:txBody>
          <a:bodyPr>
            <a:noAutofit/>
          </a:bodyPr>
          <a:lstStyle/>
          <a:p>
            <a:pPr algn="just">
              <a:spcAft>
                <a:spcPts val="0"/>
              </a:spcAft>
            </a:pPr>
            <a:r>
              <a:rPr lang="ru-RU" sz="2400" b="0" i="0" dirty="0">
                <a:solidFill>
                  <a:schemeClr val="tx1"/>
                </a:solidFill>
                <a:effectLst/>
                <a:latin typeface="Arial"/>
                <a:ea typeface="Calibri"/>
                <a:cs typeface="Times New Roman"/>
              </a:rPr>
              <a:t>Теперь давайте подготовим салфетку. У каждой салфетки есть два или три слоя, отделяем белые слои, оставляем красивый слой. </a:t>
            </a:r>
            <a:endParaRPr lang="ru-RU" sz="2400" b="0" i="0" dirty="0">
              <a:solidFill>
                <a:schemeClr val="tx1"/>
              </a:solidFill>
              <a:effectLst/>
              <a:latin typeface="Calibri"/>
              <a:ea typeface="Calibri"/>
              <a:cs typeface="Times New Roman"/>
            </a:endParaRPr>
          </a:p>
          <a:p>
            <a:r>
              <a:rPr lang="ru-RU" sz="2400" b="0" i="0" dirty="0">
                <a:solidFill>
                  <a:schemeClr val="tx1"/>
                </a:solidFill>
                <a:effectLst/>
                <a:latin typeface="Arial"/>
                <a:ea typeface="Calibri"/>
              </a:rPr>
              <a:t>Теперь берем губку и поверх грунтовки </a:t>
            </a:r>
            <a:r>
              <a:rPr lang="ru-RU" sz="2400" b="0" i="0" dirty="0" smtClean="0">
                <a:solidFill>
                  <a:schemeClr val="tx1"/>
                </a:solidFill>
                <a:effectLst/>
                <a:latin typeface="Arial"/>
                <a:ea typeface="Calibri"/>
              </a:rPr>
              <a:t>при хлопающими </a:t>
            </a:r>
            <a:r>
              <a:rPr lang="ru-RU" sz="2400" b="0" i="0" dirty="0">
                <a:solidFill>
                  <a:schemeClr val="tx1"/>
                </a:solidFill>
                <a:effectLst/>
                <a:latin typeface="Arial"/>
                <a:ea typeface="Calibri"/>
              </a:rPr>
              <a:t>движениями наносим клей, получается пористая поверхность, наносим салфетку с понравившимся рисунком. </a:t>
            </a:r>
            <a:endParaRPr lang="ru-RU" sz="2400" b="0" i="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315645" y="3014750"/>
            <a:ext cx="2928367" cy="3904489"/>
          </a:xfrm>
          <a:prstGeom prst="rect">
            <a:avLst/>
          </a:prstGeom>
        </p:spPr>
      </p:pic>
      <p:pic>
        <p:nvPicPr>
          <p:cNvPr id="8" name="Рисунок 7"/>
          <p:cNvPicPr>
            <a:picLocks noChangeAspect="1"/>
          </p:cNvPicPr>
          <p:nvPr/>
        </p:nvPicPr>
        <p:blipFill rotWithShape="1">
          <a:blip r:embed="rId3" cstate="print">
            <a:extLst>
              <a:ext uri="{28A0092B-C50C-407E-A947-70E740481C1C}">
                <a14:useLocalDpi xmlns:a14="http://schemas.microsoft.com/office/drawing/2010/main" xmlns="" val="0"/>
              </a:ext>
            </a:extLst>
          </a:blip>
          <a:srcRect l="16984" t="5079" r="4004" b="38836"/>
          <a:stretch/>
        </p:blipFill>
        <p:spPr>
          <a:xfrm>
            <a:off x="5436096" y="3501008"/>
            <a:ext cx="3094124" cy="2928367"/>
          </a:xfrm>
          <a:prstGeom prst="rect">
            <a:avLst/>
          </a:prstGeom>
        </p:spPr>
      </p:pic>
    </p:spTree>
    <p:extLst>
      <p:ext uri="{BB962C8B-B14F-4D97-AF65-F5344CB8AC3E}">
        <p14:creationId xmlns:p14="http://schemas.microsoft.com/office/powerpoint/2010/main" xmlns="" val="387106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55576" y="332656"/>
            <a:ext cx="7772400" cy="2274044"/>
          </a:xfrm>
        </p:spPr>
        <p:txBody>
          <a:bodyPr>
            <a:noAutofit/>
          </a:bodyPr>
          <a:lstStyle/>
          <a:p>
            <a:r>
              <a:rPr lang="ru-RU" sz="2400" b="0" i="0" dirty="0">
                <a:solidFill>
                  <a:schemeClr val="tx1"/>
                </a:solidFill>
                <a:effectLst/>
                <a:latin typeface="Arial"/>
                <a:ea typeface="Calibri"/>
              </a:rPr>
              <a:t>Чтобы подставка под чашку была прочнее, мы ее покрываем лаком, Чем больше слоев, тем прочнее будет подставка. Как только высохнет лак, станут лучше видны очертания скорлупки, что придаст красоту нашей подставки. </a:t>
            </a:r>
            <a:endParaRPr lang="ru-RU" sz="2400" b="0" i="0" dirty="0">
              <a:solidFill>
                <a:schemeClr val="tx1"/>
              </a:solidFill>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xmlns="" val="0"/>
              </a:ext>
            </a:extLst>
          </a:blip>
          <a:srcRect t="9312" r="4850" b="26137"/>
          <a:stretch/>
        </p:blipFill>
        <p:spPr>
          <a:xfrm>
            <a:off x="611560" y="2780928"/>
            <a:ext cx="4059968" cy="3672408"/>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l="15855" t="19471" r="7954" b="32675"/>
          <a:stretch/>
        </p:blipFill>
        <p:spPr>
          <a:xfrm>
            <a:off x="5004048" y="2780928"/>
            <a:ext cx="3918859" cy="3672408"/>
          </a:xfrm>
          <a:prstGeom prst="rect">
            <a:avLst/>
          </a:prstGeom>
        </p:spPr>
      </p:pic>
    </p:spTree>
    <p:extLst>
      <p:ext uri="{BB962C8B-B14F-4D97-AF65-F5344CB8AC3E}">
        <p14:creationId xmlns:p14="http://schemas.microsoft.com/office/powerpoint/2010/main" xmlns="" val="1858929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2492896"/>
            <a:ext cx="6912768" cy="830997"/>
          </a:xfrm>
          <a:prstGeom prst="rect">
            <a:avLst/>
          </a:prstGeom>
          <a:noFill/>
        </p:spPr>
        <p:txBody>
          <a:bodyPr wrap="square" rtlCol="0">
            <a:spAutoFit/>
          </a:bodyPr>
          <a:lstStyle/>
          <a:p>
            <a:r>
              <a:rPr lang="ru-RU" sz="4800" b="1" i="1" dirty="0" smtClean="0">
                <a:solidFill>
                  <a:schemeClr val="bg2">
                    <a:lumMod val="25000"/>
                  </a:schemeClr>
                </a:solidFill>
                <a:effectLst>
                  <a:outerShdw blurRad="38100" dist="38100" dir="2700000" algn="tl">
                    <a:srgbClr val="000000">
                      <a:alpha val="43137"/>
                    </a:srgbClr>
                  </a:outerShdw>
                </a:effectLst>
              </a:rPr>
              <a:t>СПАСИБО ЗА УРОК!</a:t>
            </a:r>
            <a:endParaRPr lang="ru-RU" sz="4800" b="1" i="1" dirty="0">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60344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ntazi">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147</Words>
  <Application>Microsoft Office PowerPoint</Application>
  <PresentationFormat>Экран (4:3)</PresentationFormat>
  <Paragraphs>8</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fantazi</vt:lpstr>
      <vt:lpstr>Тема занятия:  Декупаж. Подставка под чашку.</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занятия:  Декупаж. Подставка под чашку.</dc:title>
  <dc:creator>Светлана</dc:creator>
  <cp:lastModifiedBy>elenskaya_t@mail.ru</cp:lastModifiedBy>
  <cp:revision>45</cp:revision>
  <dcterms:created xsi:type="dcterms:W3CDTF">2013-09-04T06:04:34Z</dcterms:created>
  <dcterms:modified xsi:type="dcterms:W3CDTF">2015-01-13T14:49:13Z</dcterms:modified>
</cp:coreProperties>
</file>