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599" autoAdjust="0"/>
  </p:normalViewPr>
  <p:slideViewPr>
    <p:cSldViewPr>
      <p:cViewPr varScale="1">
        <p:scale>
          <a:sx n="67" d="100"/>
          <a:sy n="67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7C6EC-10B0-4185-8F1D-35AA610A383E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B650-A5FB-4317-B407-526AAB381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 dirty="0"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55424" y="685488"/>
            <a:ext cx="454715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786" y="4343385"/>
            <a:ext cx="5486379" cy="4114794"/>
          </a:xfrm>
          <a:prstGeom prst="rect">
            <a:avLst/>
          </a:prstGeom>
        </p:spPr>
        <p:txBody>
          <a:bodyPr lIns="89715" tIns="89715" rIns="89715" bIns="89715" anchor="ctr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" y="896"/>
            <a:ext cx="9160967" cy="684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4211960" y="1052736"/>
            <a:ext cx="5149080" cy="1584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C0000"/>
              </a:buClr>
              <a:buSzPct val="25000"/>
              <a:buFont typeface="Arial"/>
              <a:buNone/>
            </a:pPr>
            <a:r>
              <a:rPr lang="ru" sz="3600" b="1" i="0" u="none" strike="noStrike" cap="none" baseline="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Вязание крючком? </a:t>
            </a:r>
            <a:br>
              <a:rPr lang="ru" sz="3600" b="1" i="0" u="none" strike="noStrike" cap="none" baseline="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600" b="1" i="0" u="none" strike="noStrike" cap="none" baseline="0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Совсем </a:t>
            </a:r>
            <a:r>
              <a:rPr lang="ru" sz="3600" b="1" i="0" u="none" strike="noStrike" cap="none" baseline="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несложно!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0" y="4386242"/>
            <a:ext cx="3357586" cy="24717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ru" sz="2400" b="0" i="0" u="none" strike="noStrike" cap="none" baseline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Учитель технологии</a:t>
            </a:r>
          </a:p>
          <a:p>
            <a:pPr marL="0" marR="0" lvl="0" indent="0" algn="ctr" rtl="0">
              <a:spcBef>
                <a:spcPts val="48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ru" sz="2400" b="0" i="0" u="none" strike="noStrike" cap="none" baseline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МБОУ </a:t>
            </a:r>
            <a:r>
              <a:rPr lang="ru" sz="2400" b="0" i="0" u="none" strike="noStrike" cap="none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СОШ №</a:t>
            </a:r>
            <a:r>
              <a:rPr lang="en-US" sz="2400" b="0" i="0" u="none" strike="noStrike" cap="none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22 </a:t>
            </a:r>
            <a:r>
              <a:rPr lang="ru" sz="2400" b="0" i="0" u="none" strike="noStrike" cap="none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г.</a:t>
            </a:r>
            <a:r>
              <a:rPr lang="ru-RU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</a:t>
            </a:r>
            <a:endParaRPr lang="ru" sz="2400" b="0" i="0" u="none" strike="noStrike" cap="none" baseline="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8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ru" sz="2400" b="0" i="0" u="none" strike="noStrike" cap="none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Еленская Татьяна Ивановна</a:t>
            </a:r>
            <a:endParaRPr lang="ru" sz="2400" b="0" i="0" u="none" strike="noStrike" cap="none" baseline="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ru" sz="3950" b="0" i="1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Получилось</a:t>
            </a:r>
            <a:r>
              <a:rPr lang="en-US" sz="3950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" sz="3950" b="0" i="1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395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Похвалите себя!</a:t>
            </a:r>
          </a:p>
        </p:txBody>
      </p:sp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71800" y="2204864"/>
            <a:ext cx="3384376" cy="24342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683568" y="260648"/>
            <a:ext cx="8460432" cy="83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" sz="200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Условные обозначения петель.</a:t>
            </a:r>
          </a:p>
          <a:p>
            <a:pPr marL="0" marR="0" lvl="0" indent="0" algn="ctr" rtl="0">
              <a:buClr>
                <a:srgbClr val="FF0000"/>
              </a:buClr>
              <a:buSzPct val="25000"/>
              <a:buFont typeface="Arial"/>
              <a:buNone/>
            </a:pPr>
            <a:r>
              <a:rPr lang="ru" sz="200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Познакомьтесь </a:t>
            </a:r>
            <a:r>
              <a:rPr lang="ru" sz="20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 ними :</a:t>
            </a:r>
          </a:p>
        </p:txBody>
      </p:sp>
      <p:pic>
        <p:nvPicPr>
          <p:cNvPr id="9" name="Рисунок 8" descr="7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414251"/>
            <a:ext cx="4483325" cy="436215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2195736" y="548680"/>
            <a:ext cx="435597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ru" sz="4000" b="0" i="1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второй </a:t>
            </a:r>
            <a:r>
              <a:rPr lang="ru" sz="40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урок</a:t>
            </a:r>
          </a:p>
        </p:txBody>
      </p:sp>
      <p:pic>
        <p:nvPicPr>
          <p:cNvPr id="6" name="Рисунок 5" descr="5(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628800"/>
            <a:ext cx="2555776" cy="478448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500041"/>
            <a:ext cx="8229600" cy="1643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ru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Вот и освоили основные приемы вязания, а теперь посмотрите какие изделия вы уже можете связать.</a:t>
            </a:r>
          </a:p>
        </p:txBody>
      </p:sp>
      <p:pic>
        <p:nvPicPr>
          <p:cNvPr id="7" name="Рисунок 6" descr="IMG_1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47430">
            <a:off x="1472380" y="3331395"/>
            <a:ext cx="2812031" cy="2100785"/>
          </a:xfrm>
          <a:prstGeom prst="rect">
            <a:avLst/>
          </a:prstGeom>
        </p:spPr>
      </p:pic>
      <p:pic>
        <p:nvPicPr>
          <p:cNvPr id="9" name="Рисунок 8" descr="IMG_1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72473" y="2492721"/>
            <a:ext cx="2843211" cy="212407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ru" sz="3600" b="0" i="1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Желаю успеха! И творчества!</a:t>
            </a:r>
            <a:endParaRPr lang="ru" sz="3600" b="0" i="1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 descr="94875887_large_pb272547.jpg"/>
          <p:cNvPicPr>
            <a:picLocks noChangeAspect="1"/>
          </p:cNvPicPr>
          <p:nvPr/>
        </p:nvPicPr>
        <p:blipFill>
          <a:blip r:embed="rId3" cstate="print"/>
          <a:srcRect l="5901" r="4641" b="10941"/>
          <a:stretch>
            <a:fillRect/>
          </a:stretch>
        </p:blipFill>
        <p:spPr>
          <a:xfrm>
            <a:off x="3491880" y="2132856"/>
            <a:ext cx="2088232" cy="207891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ru" sz="4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Цели занятия: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▪"/>
            </a:pPr>
            <a:r>
              <a:rPr lang="ru" sz="28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Познакомить учащихся с историей возникновения рукоделия- вязание крючком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0070C0"/>
              </a:buClr>
              <a:buSzPct val="100000"/>
              <a:buFont typeface="Arial"/>
              <a:buChar char="▪"/>
            </a:pPr>
            <a:r>
              <a:rPr lang="ru" sz="28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Продемонстрировать основные приемы вязания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0070C0"/>
              </a:buClr>
              <a:buSzPct val="100000"/>
              <a:buFont typeface="Arial"/>
              <a:buChar char="▪"/>
            </a:pPr>
            <a:r>
              <a:rPr lang="ru" sz="28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Мотивировать  интерес к 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ru" sz="28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рукоделию</a:t>
            </a:r>
          </a:p>
        </p:txBody>
      </p:sp>
      <p:pic>
        <p:nvPicPr>
          <p:cNvPr id="6" name="Рисунок 5" descr="phoca_thumb_l_cfc6723971d7(1).jpg"/>
          <p:cNvPicPr>
            <a:picLocks noChangeAspect="1"/>
          </p:cNvPicPr>
          <p:nvPr/>
        </p:nvPicPr>
        <p:blipFill>
          <a:blip r:embed="rId3" cstate="print"/>
          <a:srcRect l="6460" t="2438" r="4712" b="10333"/>
          <a:stretch>
            <a:fillRect/>
          </a:stretch>
        </p:blipFill>
        <p:spPr>
          <a:xfrm>
            <a:off x="5436096" y="3356992"/>
            <a:ext cx="3297597" cy="273630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500033" y="21428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ru" sz="36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История возникновения вязания</a:t>
            </a:r>
          </a:p>
        </p:txBody>
      </p:sp>
      <p:sp>
        <p:nvSpPr>
          <p:cNvPr id="95" name="Shape 95"/>
          <p:cNvSpPr/>
          <p:nvPr/>
        </p:nvSpPr>
        <p:spPr>
          <a:xfrm>
            <a:off x="7143767" y="1214421"/>
            <a:ext cx="178308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97" name="Shape 97"/>
          <p:cNvSpPr/>
          <p:nvPr/>
        </p:nvSpPr>
        <p:spPr>
          <a:xfrm>
            <a:off x="500033" y="1500174"/>
            <a:ext cx="6357966" cy="4154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" sz="2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Самый древний образец вязания был найден в Египте в гробнице и ему более 4 тысяч лет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3428992" y="3500437"/>
            <a:ext cx="5500726" cy="2400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ru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</a:p>
          <a:p>
            <a:endParaRPr dirty="0"/>
          </a:p>
          <a:p>
            <a:pPr marL="0" marR="0" lvl="0" indent="0" algn="l" rtl="0">
              <a:buSzPct val="25000"/>
              <a:buNone/>
            </a:pPr>
            <a:r>
              <a:rPr lang="ru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Сначала вязание  было мужским ремеслом, и мужчины боролись с женской конкуренцией специальными договорами </a:t>
            </a:r>
          </a:p>
        </p:txBody>
      </p:sp>
      <p:sp>
        <p:nvSpPr>
          <p:cNvPr id="99" name="Shape 99"/>
          <p:cNvSpPr/>
          <p:nvPr/>
        </p:nvSpPr>
        <p:spPr>
          <a:xfrm>
            <a:off x="323528" y="2780928"/>
            <a:ext cx="2714644" cy="3857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0112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ru" sz="3200" b="0" i="0" u="none" strike="noStrike" cap="non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Эти игрушки подвластны начинающему!</a:t>
            </a:r>
          </a:p>
        </p:txBody>
      </p:sp>
      <p:sp>
        <p:nvSpPr>
          <p:cNvPr id="106" name="Shape 106"/>
          <p:cNvSpPr/>
          <p:nvPr/>
        </p:nvSpPr>
        <p:spPr>
          <a:xfrm>
            <a:off x="1835696" y="2204864"/>
            <a:ext cx="4392488" cy="3428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229600" cy="8689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ru" sz="28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Эти изделия требуют  опыта и терпения!</a:t>
            </a:r>
          </a:p>
        </p:txBody>
      </p:sp>
      <p:pic>
        <p:nvPicPr>
          <p:cNvPr id="10" name="Рисунок 9" descr="цветы — копия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268760"/>
            <a:ext cx="4543425" cy="36861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 idx="4294967295"/>
          </p:nvPr>
        </p:nvSpPr>
        <p:spPr>
          <a:xfrm>
            <a:off x="2843808" y="620688"/>
            <a:ext cx="608591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rgbClr val="538CD5"/>
              </a:buClr>
              <a:buSzPct val="25000"/>
              <a:buFont typeface="Calibri"/>
              <a:buNone/>
            </a:pPr>
            <a:r>
              <a:rPr lang="ru" sz="3600" b="0" i="0" u="none" strike="noStrike" cap="none" baseline="0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" sz="3600" b="0" i="0" u="none" strike="noStrike" cap="none" baseline="0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3600" b="0" i="0" u="none" strike="noStrike" cap="none" baseline="0" dirty="0" smtClean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" sz="3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Яркие </a:t>
            </a:r>
            <a:r>
              <a:rPr lang="ru" sz="3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и неповторимые вещи, связанные вашими подругами или знакомыми , вызывают у вас восторг и восхищение! Но это и вам подвластно! Нужно только захотеть! Я уверяю вас, что научиться вязать потребуется всего лишь один вечер!</a:t>
            </a:r>
            <a:br>
              <a:rPr lang="ru" sz="3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3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И так, попробуем?</a:t>
            </a:r>
          </a:p>
        </p:txBody>
      </p:sp>
      <p:pic>
        <p:nvPicPr>
          <p:cNvPr id="5" name="Рисунок 4" descr="IMG_1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857" y="260648"/>
            <a:ext cx="2351939" cy="1758705"/>
          </a:xfrm>
          <a:prstGeom prst="rect">
            <a:avLst/>
          </a:prstGeom>
        </p:spPr>
      </p:pic>
      <p:pic>
        <p:nvPicPr>
          <p:cNvPr id="7" name="Рисунок 6" descr="IMG_1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913" y="2564904"/>
            <a:ext cx="2448235" cy="1830712"/>
          </a:xfrm>
          <a:prstGeom prst="rect">
            <a:avLst/>
          </a:prstGeom>
        </p:spPr>
      </p:pic>
      <p:pic>
        <p:nvPicPr>
          <p:cNvPr id="9" name="Рисунок 8" descr="IMG_13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877" y="4725144"/>
            <a:ext cx="2385821" cy="178404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ru" sz="40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Что необходимо?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85719" y="1600200"/>
            <a:ext cx="8401079" cy="4972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" sz="16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 marL="342900" marR="0" lvl="0" indent="-342900" algn="l" rtl="0">
              <a:spcBef>
                <a:spcPts val="59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295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крючки,</a:t>
            </a:r>
            <a:r>
              <a:rPr lang="ru" sz="295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95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нитки </a:t>
            </a:r>
            <a:r>
              <a:rPr lang="ru" sz="295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шерстяные,хлопчатобумажные</a:t>
            </a:r>
          </a:p>
        </p:txBody>
      </p:sp>
      <p:sp>
        <p:nvSpPr>
          <p:cNvPr id="132" name="Shape 132"/>
          <p:cNvSpPr/>
          <p:nvPr/>
        </p:nvSpPr>
        <p:spPr>
          <a:xfrm rot="21186471">
            <a:off x="864306" y="2990435"/>
            <a:ext cx="2409491" cy="1957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133" name="Shape 133"/>
          <p:cNvSpPr/>
          <p:nvPr/>
        </p:nvSpPr>
        <p:spPr>
          <a:xfrm>
            <a:off x="5868144" y="3212976"/>
            <a:ext cx="1944216" cy="2088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  <p:pic>
        <p:nvPicPr>
          <p:cNvPr id="7" name="Рисунок 6" descr="86753515_large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700808"/>
            <a:ext cx="2284392" cy="165618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7533506_kr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3993" y="4365104"/>
            <a:ext cx="2248214" cy="2190403"/>
          </a:xfrm>
          <a:prstGeom prst="rect">
            <a:avLst/>
          </a:prstGeom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547664" y="0"/>
            <a:ext cx="5544616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ru" sz="4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Запомните: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51520" y="764705"/>
            <a:ext cx="6429420" cy="3240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" sz="28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Учиться вязать лучше толстыми нитками, а номер крючка использовать 2-3 мм, у крючка есть приплюснутое место, за которое удобно держать во время работы</a:t>
            </a:r>
            <a:r>
              <a:rPr lang="ru" sz="2800" b="0" i="0" u="none" strike="noStrike" cap="none" baseline="0" dirty="0" smtClean="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" sz="3200" b="0" i="0" u="none" strike="noStrike" cap="none" baseline="0" dirty="0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ru" sz="4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Посмотрите первый урок:</a:t>
            </a:r>
          </a:p>
        </p:txBody>
      </p:sp>
      <p:pic>
        <p:nvPicPr>
          <p:cNvPr id="15" name="Рисунок 14" descr="651632_9652-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5269" y="3079998"/>
            <a:ext cx="3984924" cy="28319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140</Words>
  <Application>Microsoft Office PowerPoint</Application>
  <PresentationFormat>Экран (4:3)</PresentationFormat>
  <Paragraphs>41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Вязание крючком?  Совсем несложно!</vt:lpstr>
      <vt:lpstr>Цели занятия:</vt:lpstr>
      <vt:lpstr>История возникновения вязания</vt:lpstr>
      <vt:lpstr>Эти игрушки подвластны начинающему!</vt:lpstr>
      <vt:lpstr>Эти изделия требуют  опыта и терпения!</vt:lpstr>
      <vt:lpstr>  Яркие и неповторимые вещи, связанные вашими подругами или знакомыми , вызывают у вас восторг и восхищение! Но это и вам подвластно! Нужно только захотеть! Я уверяю вас, что научиться вязать потребуется всего лишь один вечер! И так, попробуем?</vt:lpstr>
      <vt:lpstr>Что необходимо?</vt:lpstr>
      <vt:lpstr>Запомните:</vt:lpstr>
      <vt:lpstr>Посмотрите первый урок:</vt:lpstr>
      <vt:lpstr>Получилось? Похвалите себя!</vt:lpstr>
      <vt:lpstr>Слайд 11</vt:lpstr>
      <vt:lpstr>второй урок</vt:lpstr>
      <vt:lpstr>Вот и освоили основные приемы вязания, а теперь посмотрите какие изделия вы уже можете связать.</vt:lpstr>
      <vt:lpstr>Желаю успеха! И творчества!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Вязание крючком?     Совсем несложно!</dc:title>
  <dc:creator>Татьяна</dc:creator>
  <cp:lastModifiedBy>elenskaya_t@mail.ru</cp:lastModifiedBy>
  <cp:revision>8</cp:revision>
  <dcterms:created xsi:type="dcterms:W3CDTF">2015-01-14T21:30:58Z</dcterms:created>
  <dcterms:modified xsi:type="dcterms:W3CDTF">2015-01-15T05:32:30Z</dcterms:modified>
</cp:coreProperties>
</file>