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31" autoAdjust="0"/>
  </p:normalViewPr>
  <p:slideViewPr>
    <p:cSldViewPr>
      <p:cViewPr varScale="1">
        <p:scale>
          <a:sx n="74" d="100"/>
          <a:sy n="74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A13F251877D300FBF14B2EF3BF93F13F71708DDD220D277C59E6CE6467F49C3BEB43B13920D7499CC3AE34FO3F" TargetMode="External"/><Relationship Id="rId2" Type="http://schemas.openxmlformats.org/officeDocument/2006/relationships/hyperlink" Target="consultantplus://offline/ref=BA13F251877D300FBF14B2EF3BF93F13F71708DDD220D277C59E6CE6467F49C3BEB43B13920D7499CC3AE34FO2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A13F251877D300FBF14B2EF3BF93F13F71708DDD323D479CC9E6CE6467F49C34BOE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429000"/>
            <a:ext cx="821537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«КОМЕНДАНТСКИЙ ЧАС»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Злыгостева Ольга Андреевна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социальный педагог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хмр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с.цингалы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7143768" cy="207170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МЕРАХ РЕАЛИЗАЦИИ ОТДЕЛЬНЫХ ПОЛОЖЕНИЙ ФЕДЕРАЛЬНОГО ЗАКОНА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ОСНОВНЫХ ГАРАНТИЯХ ПРАВ РЕБЕНКА В РОССИЙСКОЙ ФЕДЕРАЦИИ»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ХАНТЫ-МАНСИЙСКОМ АВТОНОМНОМ ОКРУГЕ – ЮГРЕ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109 – ОЗ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10.07.2009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542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НАСТОЯЩИЙ ЗАКОН УСТАНАВЛИВАЕТ МЕРЫ ПО СОДЕЙСТВИЮ ФИЗИЧЕСКОМУ, ИНТЕЛЛЕКТУАЛЬНОМУ, ПСИХИЧЕСКОМУ, ДУХОВНОМУ И НРАВСТВЕННОМУ РАЗВИТИЮ ДЕТЕЙ И ПРЕДУПРЕЖДЕНИЮ ПРИЧИНЕНИЯ ИМ ВРЕДА НА ТЕРРИТОРИИ ХМАО-ЮГРЫ, А ТАК ЖЕ ПОРЯДОК ОПРЕДЕЛЕНИЯ ОРГАНАМИ МЕСТНОГО САМОУПРАВЛЕНИЯ МЕСТ , НАХОЖДЕНИЕ В КОТОРЫХ МОЖЕТ ПРИНЕСТИ ВРЕД ЗДОРОВЬЮ И РАЗВИТИЮ ДЕТЕЙ, ОБЩЕСТВЕННЫХ МЕСТ, В КОТОРЫХ В НОЧНОЕ ВРЕМЯ НЕ ДОПУСКАЕТСЯ НАХОЖДЕНИЕ ДЕТЕЙ БЕЗ СОПРОВОЖДЕНИЯ РОДИТЕЛЕЙ…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1233087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357430"/>
            <a:ext cx="2815359" cy="3709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1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Меры по предупреждению причинения вреда здоровью детей, их физическому, интеллектуальному, психическому, духовному и нравственному развитию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 целях предупреждения причинения вреда здоровью детей, их физическому, интеллектуальному, психическому, духовному и нравственному развитию на территории автономного округа запрещается: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5486400"/>
            <a:ext cx="4283106" cy="1371600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нахождение детей на объектах (на территориях, в помещениях) юридических лиц или граждан, осуществляющих предпринимательскую деятельность без образования юридического лица, которые предназначены для реализации товаров только сексуального характера, в пивных ресторанах, винных барах, пивных барах, рюмочных, в других местах, которые предназначены для реализации только алкогольной продукции, пива и напитков, изготавливаемых на его основе, и в иных местах, определяемых главой муниципального образования в соответствии с настоящим Законом, нахождение в которых может причинить вред здоровью детей, их физическому, интеллектуальному, психическому, духовному и нравственному развитию;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498975" cy="1371600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нахождение детей в возрасте до 16 лет в ночное время в общественных местах, в том числе на улицах, стадионах, в парках, скверах, транспортных средствах общего пользования, на объектах (на территориях, в помещениях) юридических лиц или граждан, осуществляющих предпринимательскую деятельность без образования юридического лица, которые предназначены для обеспечения доступа к сети "Интернет", а также для реализации услуг в сфере торговли и общественного питания (организациях или пунктах), для развлечений, досуга, где в установленном законом порядке предусмотрена розничная продажа алкогольной продукции, пива и напитков, изготавливаемых на его основе, и в иных общественных местах, определяемых главой муниципального образования в соответствии с настоящим Законом, без сопровождения родителей (лиц, их заменяющих) или лиц, осуществляющих мероприятия с участием детей.</a:t>
            </a:r>
          </a:p>
          <a:p>
            <a:endParaRPr lang="ru-RU" dirty="0"/>
          </a:p>
        </p:txBody>
      </p:sp>
      <p:pic>
        <p:nvPicPr>
          <p:cNvPr id="9" name="Содержимое 8" descr="images (43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66166" y="1428736"/>
            <a:ext cx="3530237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9" descr="images (37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1999" y="1428736"/>
            <a:ext cx="4063947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Под ночным временем в настоящей статье понимается: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в период с 1 октября по 31 марта - с 22.00 часов до 6.00 часов местного времени;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в период с 1 апреля по 30 сентября - с 23.00 часов до 6.00 часов местного времени.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 (3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357981" cy="4050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2. Уведомление родителей (лиц, их заменяющих) или лиц, осуществляющих мероприятия с участием детей, и органов внутренних дел в случае обнаружения ребенка, а также доставление такого ребенка его родителям (лицам, их заменяющим) или лицам, осуществляющим мероприятия с участием детей, либо в специализированные учреждения для несовершеннолетних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286388"/>
            <a:ext cx="3829048" cy="1000132"/>
          </a:xfrm>
        </p:spPr>
        <p:txBody>
          <a:bodyPr>
            <a:normAutofit fontScale="47500" lnSpcReduction="20000"/>
          </a:bodyPr>
          <a:lstStyle/>
          <a:p>
            <a:r>
              <a:rPr lang="ru-RU" sz="2200" dirty="0" smtClean="0"/>
              <a:t>1. Лица, обнаружившие ребенка в местах, указанных в </a:t>
            </a:r>
            <a:r>
              <a:rPr lang="ru-RU" sz="2200" dirty="0" smtClean="0">
                <a:hlinkClick r:id="rId2"/>
              </a:rPr>
              <a:t>подпунктах 1</a:t>
            </a:r>
            <a:r>
              <a:rPr lang="ru-RU" sz="2200" dirty="0" smtClean="0"/>
              <a:t>, </a:t>
            </a:r>
            <a:r>
              <a:rPr lang="ru-RU" sz="2200" dirty="0" smtClean="0">
                <a:hlinkClick r:id="rId3"/>
              </a:rPr>
              <a:t>2 пункта 1 статьи 1</a:t>
            </a:r>
            <a:r>
              <a:rPr lang="ru-RU" sz="2200" dirty="0" smtClean="0"/>
              <a:t> настоящего Закона, в нарушение установленных настоящим Законом требований, сообщают об этом в органы внутренних дел по месту обнаружения ребенка.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57686" y="5286388"/>
            <a:ext cx="4786313" cy="171451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2. Уведомление родителей (лиц, их заменяющих) или лиц, осуществляющих мероприятия с участием детей, и органов внутренних дел в случае обнаружения ребенка, а также доставление такого ребенка его родителям (лицам, их заменяющим) или лицам, осуществляющим мероприятия с участием детей, либо в случае отсутствия указанных лиц, невозможности установления их местонахождения или иных препятствующих незамедлительному доставлению ребенка указанным лицам обстоятельств в специализированные учреждения для несовершеннолетних, нуждающихся в социальной реабилитации, по месту обнаружения ребенка осуществляется в соответствии с федеральным законодательством.</a:t>
            </a:r>
          </a:p>
          <a:p>
            <a:endParaRPr lang="ru-RU" dirty="0"/>
          </a:p>
        </p:txBody>
      </p:sp>
      <p:pic>
        <p:nvPicPr>
          <p:cNvPr id="8" name="Содержимое 7" descr="aaaa.jpg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457200" y="2055283"/>
            <a:ext cx="4040188" cy="2693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1299152162064553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423227" y="1517650"/>
            <a:ext cx="2485370" cy="376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Статья 7. Ответственность за несоблюдение установленных требований к обеспечению мер по содействию физическому, интеллектуальному, психическому, духовному и нравственному развитию детей и предупреждению причинения им вреда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7" name="Содержимое 6" descr="загруженное (1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785926"/>
            <a:ext cx="4175557" cy="307183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Родители (лица, их заменяющие) и лица, осуществляющие мероприятия с участием детей, юридические лица и граждане, осуществляющие предпринимательскую деятельность без образования юридического лица, за несоблюдение установленных настоящим Законом требований к обеспечению мер по содействию физическому, интеллектуальному, психическому, духовному и нравственному развитию детей и предупреждению причинения им вреда несут административную ответственность в соответствии с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  <a:hlinkClick r:id="rId3"/>
              </a:rPr>
              <a:t>Законом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Ханты-Мансийского автономного округа -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"Об административных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правонарушениях".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72560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ХАНТЫ-МАНСИЙСКОГО АВТОНОМНОГО ОКРУГА - ЮГРЫ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 АДМИНИСТРАТИВНЫХ ПРАВОНАРУШЕНИЯХ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 Думой Ханты-Мансийского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автономного округа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Югры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4 июня 2010 года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102 - ОЗ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images (4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388" y="357166"/>
            <a:ext cx="2326838" cy="2714644"/>
          </a:xfr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642910" y="3286124"/>
          <a:ext cx="7858179" cy="25331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19393"/>
                <a:gridCol w="2619393"/>
                <a:gridCol w="2619393"/>
              </a:tblGrid>
              <a:tr h="41765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Привлекаемое лицо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 штрафа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76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</a:tr>
              <a:tr h="623688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– 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500 – 1 000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76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Должностные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2 000 – 5 000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2 000 – 3 000</a:t>
                      </a:r>
                      <a:endParaRPr lang="ru-RU" dirty="0"/>
                    </a:p>
                  </a:txBody>
                  <a:tcPr/>
                </a:tc>
              </a:tr>
              <a:tr h="623688">
                <a:tc>
                  <a:txBody>
                    <a:bodyPr/>
                    <a:lstStyle/>
                    <a:p>
                      <a:r>
                        <a:rPr lang="ru-RU" dirty="0" smtClean="0"/>
                        <a:t>Юридические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 – 20 000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10 000 – 20 000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БЕЗ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КОМЕНТАРИЕВ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загруженное (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357297"/>
            <a:ext cx="4286280" cy="3717147"/>
          </a:xfrm>
        </p:spPr>
      </p:pic>
      <p:pic>
        <p:nvPicPr>
          <p:cNvPr id="8" name="Содержимое 7" descr="загруженное (9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428868"/>
            <a:ext cx="3886231" cy="40093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59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643182"/>
            <a:ext cx="4500594" cy="3571900"/>
          </a:xfrm>
        </p:spPr>
      </p:pic>
      <p:pic>
        <p:nvPicPr>
          <p:cNvPr id="6" name="Содержимое 5" descr="images (60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14290"/>
            <a:ext cx="4256686" cy="3310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406</TotalTime>
  <Words>696</Words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«КОМЕНДАНТСКИЙ ЧАС»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Злыгостева Ольга Андреевна                                                                                                                         социальный педагог мкоу хмр сош с.цингалы</vt:lpstr>
      <vt:lpstr>НАСТОЯЩИЙ ЗАКОН УСТАНАВЛИВАЕТ МЕРЫ ПО СОДЕЙСТВИЮ ФИЗИЧЕСКОМУ, ИНТЕЛЛЕКТУАЛЬНОМУ, ПСИХИЧЕСКОМУ, ДУХОВНОМУ И НРАВСТВЕННОМУ РАЗВИТИЮ ДЕТЕЙ И ПРЕДУПРЕЖДЕНИЮ ПРИЧИНЕНИЯ ИМ ВРЕДА НА ТЕРРИТОРИИ ХМАО-ЮГРЫ, А ТАК ЖЕ ПОРЯДОК ОПРЕДЕЛЕНИЯ ОРГАНАМИ МЕСТНОГО САМОУПРАВЛЕНИЯ МЕСТ , НАХОЖДЕНИЕ В КОТОРЫХ МОЖЕТ ПРИНЕСТИ ВРЕД ЗДОРОВЬЮ И РАЗВИТИЮ ДЕТЕЙ, ОБЩЕСТВЕННЫХ МЕСТ, В КОТОРЫХ В НОЧНОЕ ВРЕМЯ НЕ ДОПУСКАЕТСЯ НАХОЖДЕНИЕ ДЕТЕЙ БЕЗ СОПРОВОЖДЕНИЯ РОДИТЕЛЕЙ…</vt:lpstr>
      <vt:lpstr>СТАТЬЯ 1 Меры по предупреждению причинения вреда здоровью детей, их физическому, интеллектуальному, психическому, духовному и нравственному развитию 1. В целях предупреждения причинения вреда здоровью детей, их физическому, интеллектуальному, психическому, духовному и нравственному развитию на территории автономного округа запрещается:  </vt:lpstr>
      <vt:lpstr>2. Под ночным временем в настоящей статье понимается: 1) в период с 1 октября по 31 марта - с 22.00 часов до 6.00 часов местного времени; 2) в период с 1 апреля по 30 сентября - с 23.00 часов до 6.00 часов местного времени. </vt:lpstr>
      <vt:lpstr>Статья 2. Уведомление родителей (лиц, их заменяющих) или лиц, осуществляющих мероприятия с участием детей, и органов внутренних дел в случае обнаружения ребенка, а также доставление такого ребенка его родителям (лицам, их заменяющим) или лицам, осуществляющим мероприятия с участием детей, либо в специализированные учреждения для несовершеннолетних </vt:lpstr>
      <vt:lpstr>Статья 7. Ответственность за несоблюдение установленных требований к обеспечению мер по содействию физическому, интеллектуальному, психическому, духовному и нравственному развитию детей и предупреждению причинения им вреда </vt:lpstr>
      <vt:lpstr>ЗАКОН ХАНТЫ-МАНСИЙСКОГО АВТОНОМНОГО ОКРУГА - ЮГРЫ ОБ АДМИНИСТРАТИВНЫХ ПРАВОНАРУШЕНИЯХ Принят Думой Ханты-Мансийского автономного округа - Югры 4 июня 2010 года 102 - ОЗ </vt:lpstr>
      <vt:lpstr>            БЕЗ КОМЕНТАРИЕВ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«КОМЕНДАНТСКИЙ ЧАС»</dc:title>
  <cp:lastModifiedBy>соц педагог</cp:lastModifiedBy>
  <cp:revision>37</cp:revision>
  <dcterms:modified xsi:type="dcterms:W3CDTF">2014-05-05T10:16:07Z</dcterms:modified>
</cp:coreProperties>
</file>