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6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71611"/>
            <a:ext cx="8405842" cy="1428761"/>
          </a:xfr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«Методы снятия неблагоприятного состояния у подростков»</a:t>
            </a:r>
            <a:r>
              <a:rPr lang="ru-RU" sz="3200" dirty="0" smtClean="0">
                <a:solidFill>
                  <a:srgbClr val="00B050"/>
                </a:solidFill>
              </a:rPr>
              <a:t/>
            </a:r>
            <a:br>
              <a:rPr lang="ru-RU" sz="3200" dirty="0" smtClean="0">
                <a:solidFill>
                  <a:srgbClr val="00B050"/>
                </a:solidFill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107157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«Школа ,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семья , ребёнок : аспекты социально-психологического здоровья»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rudniy_podrost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000372"/>
            <a:ext cx="5929354" cy="36433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129358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ИГНОРИРОВАНИЕ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отсутствие реакции на неблагоприятное состояние. Метод применяется с целью создания условий для постепенного угасания накала неблагоприятного состояния.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САНКЦИОНИРОВАНИЕ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(ограничение временем)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метод предполагающий право на проявление данного состояния (апатии, грусти, скуки), несмотря на то, что оно отклоняется от социальных норм и ценностей. Метод используется в целях постепенного исхода сильного переживания и его угасания. Санкционирование оправданно, если проявление неблагоприятного состояния не наносит ущерба и причинит зла самому ребенку и окружающим, а обращение к резкому пресечению было бы вредным для его развития.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Данный метод исключается, если ребенок находится в состоянии злости, гнева, ненависти.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357958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КОНЦЕНТРАЦИЯ НА ПОЛОЖИТЕЛЬНОМ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сосредоточение на позитивном в самом ребенке и ориентация на позитивное в другом человеке, животном, предмете и т. д.), против кого (чего) была направлена злость, агрессия, раздраженность или гнев. Цель данного метода – научить ребенка, подростка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самоконтролю. Основные характеристики метода, которые делают его универсальным: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негативного поведения как данности, признание права за ребенком на любое проявление;</a:t>
            </a:r>
            <a:b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содействие психическому равновесию – спокойный голос, мягкий тон, этическая выдержанность, понимающий взгляд, поддержка в атмосфере доверия;</a:t>
            </a:r>
            <a:b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выведение на должный уровень самосознания ребенка, подростка, учет индивидуальных и возрастных особенностей.</a:t>
            </a:r>
            <a:b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415110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СИТУАЦИЯ УСПЕХА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инициирование физических и духовных сил личности, максимальное развитие ее способностей. Проживая ситуацию успеха ребенок, подросток обретает достоинство, так как в признании его человеческих и индивидуальных качеств он обнаруживает и то, что он стоит на определенном уровне, и то, что он чего-то стоит как человек. К тому же ситуация успеха порождает удовлетворенность жизнью на данный момент.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415110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СНЯТИЕ СТРАХА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осуществить с использованием игры – драматизации « В очень страшной,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страш-ш-ш-ной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школе…»,  где социальный педагог предлагает ребенку, подростку, с которым работает, изобразить  пугающие его  ситуации школьной жизни в форме театрализованных этюдов, причем все пугающие ситуации с помощью социального педагога должны быть доведены до крайней степени (так, чтобы  было «очень страшно»). В ходе такой работы всячески поощряются попытки юмористического, карикатурного изображения неприятных для подростка ситуаций.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12935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ВЫСОКОЙ МОТИВАЦИИ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активизацию у подростка стремления заявить о себе как о значимой, целеустремленной личности в среде одноклассников и взрослых (родителей, учителей) посредством опоры как на личный опыт подростка (часто негативный, то есть «от противного»),  так и на  жизненные  ценности (семья, любовь, душевный комфорт и средства его достижения, высокий профессионализм в будущей деятельности и пр.).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12935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АВАНСИРОВАНИЕ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обещание (и обязательное выполнение обещанного) социальным педагогом помощи и поддержки подростку в формировании его нового образа в глазах окружающих (беседы с родителями и учителями с целью поиска и опоры на лучшие качества личности клиента в учебной деятельности и во взаимоотношениях в семье).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272234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СКРЫТАЯ ИНСТРУКЦИЯ </a:t>
            </a:r>
            <a:b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ненавязчивое сосредоточение внимания подростка на тех моментах, которые могут помочь ему изменить мнение окружающих о себе.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сдержаться и не ответить грубостью на грубость;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считать, что неприязнь кого-либо направлена лично на него;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 в себе силы и возможности помочь, поддержать друзей, родителей, классного руководителя и т. п.;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стесняться попросить помощи;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постараться увидеть в родителях самых близких людей и опереться на них в сложной ситуации и пр.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572560" cy="620079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  - ПЕДАГОГИЧЕСКОЕ ВНУШЕНИЕ </a:t>
            </a:r>
            <a:b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неоднократное повторение в различных ситуациях (краткая встреча на перемене, на улице во внеурочное время, целевая консультация, визит на дом,  и пр.) :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что клиент способен, сможет справиться с проблемой;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что процесс это трудный и не быстрый и поэтому необходимо терпение и мужество, которые клиенту не занимать;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что он, социальный педагог, всегда рядом и всегда протянет руку помощи и поддержки;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что как уверенно и достойно будет чувствовать себя клиент после победы над негативными проявлениями своей личности;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что каждому человеку приходится делать выбор, который определяет его будущую судьбу и т. д.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343672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ВЫСОКАЯ ОЦЕНКА ДЕТАЛИ ПОВЕДЕНИЯ </a:t>
            </a:r>
            <a:b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мониторинг поведения подростка с обязательным подчеркиванием и высокой оценкой некоей детали поведения, подтверждающей его работу над собой и несомненный успех. Например: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проявленная в какой-то момент сдержанность или отсутствие реакции на обидный выпад сверстника;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позитивное удивление учителя относительно глубины заданного на уроке вопроса;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радость матери относительно отсутствия грубости в какое-то время общения;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  аккуратность внешнего вида и т. д.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057920"/>
          </a:xfrm>
        </p:spPr>
        <p:txBody>
          <a:bodyPr>
            <a:normAutofit/>
          </a:bodyPr>
          <a:lstStyle/>
          <a:p>
            <a:r>
              <a:rPr lang="ru-RU" sz="800" dirty="0" smtClean="0"/>
              <a:t> </a:t>
            </a:r>
            <a:br>
              <a:rPr lang="ru-RU" sz="800" dirty="0" smtClean="0"/>
            </a:br>
            <a:endParaRPr lang="ru-RU" sz="800" dirty="0"/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500306"/>
            <a:ext cx="5500726" cy="39290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24918" cy="565311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неблагоприятным состояниям подростка можно отнести :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озлобленность,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агрессию 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подавленность,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тоску,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апатию,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-неуверенность  и  др.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Чаще всего причиной данных состояний являются конфликтные ситуации , возникающие в школе , дома ,  в уличной компании.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34147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социальному педагогу приходится разбираться в спонтанно возникшем конфликте между участниками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–воспитательного процесса, осуществлять помощь в налаживании взаимоотношений, то есть снимать  данные возникшие негативные состояния. Для этого можно использовать различные методы, интуитивно выбирая наиболее подходящие для конкретной ситуации.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l-kruglyiy-stol-agressivnyiy-rebenok-14-yanvarya-451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429000"/>
            <a:ext cx="4510089" cy="3000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4290"/>
            <a:ext cx="8153400" cy="642942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Конфликтность отношений между педагогами и учащимися средних и старших классов — весьма распространенное явление.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Существуют следующие виды педагогических конфликтов: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КОНФЛИКТЫ ДЕЯТЕЛЬНОСТИ</a:t>
            </a:r>
            <a:r>
              <a:rPr lang="ru-RU" sz="2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возникающие по поводу невыполнения учеником учебных заданий, неуспеваемости. Подобные конфликты часто происходят с учениками, испытывающими трудности в учебе. В последнее время наблюдается увеличение таких конфликтов из-за того, что учитель часто предъявляет завышенные требования к усвоению предмета, а отметки использует как средство наказания тех, кто нарушает дисциплину.</a:t>
            </a:r>
            <a:r>
              <a:rPr lang="ru-RU" sz="2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КОНФЛИКТЫ ПОВЕДЕНИЯ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возникающие по поводу нарушения учеником правил поведения в школе, чаще на уроках, и вне школы.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КОНФЛИКТЫ ОТНОШЕНИЙ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возникающие в сфере эмоционально-личностных отношений учащихся и учителей, в сфере их общения в процессе педагогической деятельности. Часто возникают в результате неумелого разрешения педагогом проблемных ситуаций и имеют, как правило, длительный характер. Эти конфликты приобретают личностный смысл, порождают длительную неприязнь ученика к учителю, надолго нарушают их взаимодействие.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2910" y="285728"/>
            <a:ext cx="8215370" cy="61436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Такие конфликты, как установлено психологами, в возрасте от 13 до 18 лет неизбежны и нормальны. Без них не обойтись. 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Главное, чтобы они не перерастали в «войны», «революции» и чтобы правильно оценивались.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Подростки уже не способны спокойно реагировать на замечания учителей. Они отстаивают свои права, даже если на них никто не посягает. А самые развязные ребята стремятся завоевать уважение одноклассников и самоутвердиться, грубя преподавателю.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0"/>
            <a:ext cx="76200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428604"/>
            <a:ext cx="7923241" cy="578647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Всякая ошибка учителя при разрешении конфликта порождает новые проблемы и конфликты, в которые включаются другие ученики.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Важно, чтобы учитель умел правильно определить свою позицию в конфликте, так как если на его стороне выступает коллектив класса, то ему легче найти оптимальный выход из сложившейся ситуации. </a:t>
            </a:r>
            <a:r>
              <a:rPr lang="ru-RU" i="1" dirty="0" smtClean="0"/>
              <a:t> </a:t>
            </a:r>
          </a:p>
          <a:p>
            <a:pPr algn="ctr"/>
            <a:r>
              <a:rPr lang="ru-RU" sz="3200" b="1" dirty="0" smtClean="0">
                <a:solidFill>
                  <a:srgbClr val="D416B9"/>
                </a:solidFill>
                <a:latin typeface="Times New Roman" pitchFamily="18" charset="0"/>
                <a:cs typeface="Times New Roman" pitchFamily="18" charset="0"/>
              </a:rPr>
              <a:t>Конфликт в педагогической деятельности легче и разумнее предупредить, чем успешно разрешить. </a:t>
            </a:r>
            <a:br>
              <a:rPr lang="ru-RU" sz="3200" b="1" dirty="0" smtClean="0">
                <a:solidFill>
                  <a:srgbClr val="D416B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D416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214290"/>
            <a:ext cx="7620000" cy="71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0"/>
            <a:ext cx="5214974" cy="6643710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школе встречаются конфликты и между подростками. Это неизбежное, нормальное явление. 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 со сверстниками — особая сфера жизни подростка. Известно, что влияние на него товарищей, одноклассников, как положительное, так и отрицательное, может быть очень велико. Опытные педагоги знают, что неблагополучие в отношениях подростка с одноклассниками, могут иметь многосторонние отрицательные последствия - в плане возникновения у подростка тяжелых переживаний, формирования его личности в целом.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vliyayut-na-zdorove-v-budushchem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286381" y="2714620"/>
            <a:ext cx="3571900" cy="37862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798496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rgbClr val="D416B9"/>
                </a:solidFill>
                <a:latin typeface="Times New Roman" pitchFamily="18" charset="0"/>
                <a:cs typeface="Times New Roman" pitchFamily="18" charset="0"/>
              </a:rPr>
              <a:t>Рассмотрим основные методы снятия неблагоприятного состояния у подростков :</a:t>
            </a:r>
            <a:endParaRPr lang="ru-RU" sz="2800" b="1" u="sng" dirty="0">
              <a:solidFill>
                <a:srgbClr val="D416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45719" cy="4343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477280" cy="5572140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ПОДАВЛЕНИЕ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жесткое пресечение и ограничение действий и поступков ребенка, чтобы избежать тех из них, которые могут принести вред. Взрослый силой своего авторитета пытается положить конец проявлениям агрессии, заглушить ее. Идет фиксация внимания только на негативных проявлениях личности и осуществляется выход на внешнее изменение поведения, без учета состояния ученика в данный момент.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такой ситуации очень важно акцентировать внимание на поступке,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ни в коем случае на личности подростка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Возможность применения данного метода находится в прямой зависимости от авторитета и социального влияния взрослого. Применение подавления целесообразно, когда негативные проявления ребенка, подростка грозят нанести вред его здоровью или возникает угроза для его жизни, или возможен ущерб здоровью и жизни другого, например острый предмет в руках человека.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343672"/>
          </a:xfrm>
        </p:spPr>
        <p:txBody>
          <a:bodyPr>
            <a:normAutofit/>
          </a:bodyPr>
          <a:lstStyle/>
          <a:p>
            <a:r>
              <a:rPr lang="ru-RU" sz="2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ВЫТЕСНЕНИЕ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метод вызвать другое, более благоприятное состояние, заменим тем самым негативное переживание. Он используется с целью устранить отрицательные проявления через включение ребенка в деятельность. Выстраивается цепочка действий, направленных на снятие неблагоприятного состояния: вытеснить – заменить – отвлечь. Вытеснение должно быть мягким, с использованием ненавязчивой шутки, сосредоточением внимания подростка на чем-то важном, не терпящем отлагательства и т. д.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260</TotalTime>
  <Words>579</Words>
  <PresentationFormat>Экран (4:3)</PresentationFormat>
  <Paragraphs>30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«Методы снятия неблагоприятного состояния у подростков» </vt:lpstr>
      <vt:lpstr>К неблагоприятным состояниям подростка можно отнести :  - озлобленность, - агрессию , - подавленность, - тоску, - апатию, -неуверенность  и  др.  Чаще всего причиной данных состояний являются конфликтные ситуации , возникающие в школе , дома ,  в уличной компании.  </vt:lpstr>
      <vt:lpstr>Часто социальному педагогу приходится разбираться в спонтанно возникшем конфликте между участниками учебно–воспитательного процесса, осуществлять помощь в налаживании взаимоотношений, то есть снимать  данные возникшие негативные состояния. Для этого можно использовать различные методы, интуитивно выбирая наиболее подходящие для конкретной ситуации.</vt:lpstr>
      <vt:lpstr> Конфликтность отношений между педагогами и учащимися средних и старших классов — весьма распространенное явление. Существуют следующие виды педагогических конфликтов: -КОНФЛИКТЫ ДЕЯТЕЛЬНОСТИ, возникающие по поводу невыполнения учеником учебных заданий, неуспеваемости. Подобные конфликты часто происходят с учениками, испытывающими трудности в учебе. В последнее время наблюдается увеличение таких конфликтов из-за того, что учитель часто предъявляет завышенные требования к усвоению предмета, а отметки использует как средство наказания тех, кто нарушает дисциплину.  - КОНФЛИКТЫ ПОВЕДЕНИЯ, возникающие по поводу нарушения учеником правил поведения в школе, чаще на уроках, и вне школы.  - КОНФЛИКТЫ ОТНОШЕНИЙ, возникающие в сфере эмоционально-личностных отношений учащихся и учителей, в сфере их общения в процессе педагогической деятельности. Часто возникают в результате неумелого разрешения педагогом проблемных ситуаций и имеют, как правило, длительный характер. Эти конфликты приобретают личностный смысл, порождают длительную неприязнь ученика к учителю, надолго нарушают их взаимодействие. </vt:lpstr>
      <vt:lpstr>Слайд 5</vt:lpstr>
      <vt:lpstr>.  </vt:lpstr>
      <vt:lpstr>Слайд 7</vt:lpstr>
      <vt:lpstr>Рассмотрим основные методы снятия неблагоприятного состояния у подростков :</vt:lpstr>
      <vt:lpstr>ВЫТЕСНЕНИЕ – метод вызвать другое, более благоприятное состояние, заменим тем самым негативное переживание. Он используется с целью устранить отрицательные проявления через включение ребенка в деятельность. Выстраивается цепочка действий, направленных на снятие неблагоприятного состояния: вытеснить – заменить – отвлечь. Вытеснение должно быть мягким, с использованием ненавязчивой шутки, сосредоточением внимания подростка на чем-то важном, не терпящем отлагательства и т. д. </vt:lpstr>
      <vt:lpstr>ИГНОРИРОВАНИЕ – отсутствие реакции на неблагоприятное состояние. Метод применяется с целью создания условий для постепенного угасания накала неблагоприятного состояния. САНКЦИОНИРОВАНИЕ (ограничение временем) – метод предполагающий право на проявление данного состояния (апатии, грусти, скуки), несмотря на то, что оно отклоняется от социальных норм и ценностей. Метод используется в целях постепенного исхода сильного переживания и его угасания. Санкционирование оправданно, если проявление неблагоприятного состояния не наносит ущерба и причинит зла самому ребенку и окружающим, а обращение к резкому пресечению было бы вредным для его развития.  Данный метод исключается, если ребенок находится в состоянии злости, гнева, ненависти. </vt:lpstr>
      <vt:lpstr>КОНЦЕНТРАЦИЯ НА ПОЛОЖИТЕЛЬНОМ  – сосредоточение на позитивном в самом ребенке и ориентация на позитивное в другом человеке, животном, предмете и т. д.), против кого (чего) была направлена злость, агрессия, раздраженность или гнев. Цель данного метода – научить ребенка, подростка саморегуляции, самоконтролю. Основные характеристики метода, которые делают его универсальным: -         принятие негативного поведения как данности, признание права за ребенком на любое проявление; -         содействие психическому равновесию – спокойный голос, мягкий тон, этическая выдержанность, понимающий взгляд, поддержка в атмосфере доверия; -         выведение на должный уровень самосознания ребенка, подростка, учет индивидуальных и возрастных особенностей. </vt:lpstr>
      <vt:lpstr>СИТУАЦИЯ УСПЕХА –  инициирование физических и духовных сил личности, максимальное развитие ее способностей. Проживая ситуацию успеха ребенок, подросток обретает достоинство, так как в признании его человеческих и индивидуальных качеств он обнаруживает и то, что он стоит на определенном уровне, и то, что он чего-то стоит как человек. К тому же ситуация успеха порождает удовлетворенность жизнью на данный момент.</vt:lpstr>
      <vt:lpstr>СНЯТИЕ СТРАХА  можно осуществить с использованием игры – драматизации « В очень страшной, страш-ш-ш-ной школе…»,  где социальный педагог предлагает ребенку, подростку, с которым работает, изобразить  пугающие его  ситуации школьной жизни в форме театрализованных этюдов, причем все пугающие ситуации с помощью социального педагога должны быть доведены до крайней степени (так, чтобы  было «очень страшно»). В ходе такой работы всячески поощряются попытки юмористического, карикатурного изображения неприятных для подростка ситуаций. </vt:lpstr>
      <vt:lpstr>МЕТОД ВЫСОКОЙ МОТИВАЦИИ   предполагает активизацию у подростка стремления заявить о себе как о значимой, целеустремленной личности в среде одноклассников и взрослых (родителей, учителей) посредством опоры как на личный опыт подростка (часто негативный, то есть «от противного»),  так и на  жизненные  ценности (семья, любовь, душевный комфорт и средства его достижения, высокий профессионализм в будущей деятельности и пр.). </vt:lpstr>
      <vt:lpstr>АВАНСИРОВАНИЕ   обещание (и обязательное выполнение обещанного) социальным педагогом помощи и поддержки подростку в формировании его нового образа в глазах окружающих (беседы с родителями и учителями с целью поиска и опоры на лучшие качества личности клиента в учебной деятельности и во взаимоотношениях в семье). </vt:lpstr>
      <vt:lpstr>СКРЫТАЯ ИНСТРУКЦИЯ   ненавязчивое сосредоточение внимания подростка на тех моментах, которые могут помочь ему изменить мнение окружающих о себе.  Например: сдержаться и не ответить грубостью на грубость; не считать, что неприязнь кого-либо направлена лично на него; найти в себе силы и возможности помочь, поддержать друзей, родителей, классного руководителя и т. п.; не стесняться попросить помощи; постараться увидеть в родителях самых близких людей и опереться на них в сложной ситуации и пр. </vt:lpstr>
      <vt:lpstr>СОЦИАЛЬНО  - ПЕДАГОГИЧЕСКОЕ ВНУШЕНИЕ   неоднократное повторение в различных ситуациях (краткая встреча на перемене, на улице во внеурочное время, целевая консультация, визит на дом,  и пр.) : -         что клиент способен, сможет справиться с проблемой; -         что процесс это трудный и не быстрый и поэтому необходимо терпение и мужество, которые клиенту не занимать; -         что он, социальный педагог, всегда рядом и всегда протянет руку помощи и поддержки; -         что как уверенно и достойно будет чувствовать себя клиент после победы над негативными проявлениями своей личности; -         что каждому человеку приходится делать выбор, который определяет его будущую судьбу и т. д. </vt:lpstr>
      <vt:lpstr>ВЫСОКАЯ ОЦЕНКА ДЕТАЛИ ПОВЕДЕНИЯ    предполагает мониторинг поведения подростка с обязательным подчеркиванием и высокой оценкой некоей детали поведения, подтверждающей его работу над собой и несомненный успех. Например: -         проявленная в какой-то момент сдержанность или отсутствие реакции на обидный выпад сверстника; -         позитивное удивление учителя относительно глубины заданного на уроке вопроса; -         радость матери относительно отсутствия грубости в какое-то время общения; -         аккуратность внешнего вида и т. д. </vt:lpstr>
      <vt:lpstr>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снятия неблагоприятного состояния у подростков </dc:title>
  <dc:creator>Аня</dc:creator>
  <cp:lastModifiedBy>Аня</cp:lastModifiedBy>
  <cp:revision>28</cp:revision>
  <dcterms:created xsi:type="dcterms:W3CDTF">2014-05-11T15:37:21Z</dcterms:created>
  <dcterms:modified xsi:type="dcterms:W3CDTF">2014-05-13T04:31:35Z</dcterms:modified>
</cp:coreProperties>
</file>