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sldIdLst>
    <p:sldId id="256" r:id="rId2"/>
    <p:sldId id="277" r:id="rId3"/>
    <p:sldId id="257" r:id="rId4"/>
    <p:sldId id="273" r:id="rId5"/>
    <p:sldId id="275" r:id="rId6"/>
    <p:sldId id="276" r:id="rId7"/>
    <p:sldId id="258" r:id="rId8"/>
    <p:sldId id="259" r:id="rId9"/>
    <p:sldId id="260" r:id="rId10"/>
    <p:sldId id="281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71" r:id="rId19"/>
    <p:sldId id="278" r:id="rId20"/>
    <p:sldId id="279" r:id="rId21"/>
    <p:sldId id="282" r:id="rId22"/>
    <p:sldId id="280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5" autoAdjust="0"/>
    <p:restoredTop sz="86385" autoAdjust="0"/>
  </p:normalViewPr>
  <p:slideViewPr>
    <p:cSldViewPr>
      <p:cViewPr varScale="1">
        <p:scale>
          <a:sx n="72" d="100"/>
          <a:sy n="72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2B349EB-7E53-4279-BF15-789CE0DCB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F3E1-9F58-4F03-80D7-9FD93D2B1A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AA4B-49A3-430C-A3B7-E8D894F64F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04846-F004-48FD-A3A5-2B2AC93A92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3B2E-4CB0-41E5-915B-54E0B2A427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D5F0A-5FED-4D7F-A748-911E749A3A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DEF7D-F6E8-460C-8422-516EDCC73D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6242F-D9D2-461F-9F61-E3016C9D86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12B75-D4C4-4D02-AAE7-E1B0ABE2A0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A9AF-690C-4BCA-A513-CF4F0D2B9B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58053-3A17-4EAE-9B73-6815C3DAD4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6C35E-C2DE-4E6D-B1DD-4758270236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EC6DFC-CAEE-469F-9817-B4A7B3875FE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нок из ро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27584" y="1484784"/>
            <a:ext cx="7414592" cy="1986880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К искусству нет готового пути.</a:t>
            </a:r>
            <a:br>
              <a:rPr lang="ru-RU" altLang="ru-RU" sz="2000" dirty="0" smtClean="0"/>
            </a:br>
            <a:r>
              <a:rPr lang="ru-RU" altLang="ru-RU" sz="2000" dirty="0" smtClean="0"/>
              <a:t>Будь небосвод и море сини,-</a:t>
            </a:r>
            <a:br>
              <a:rPr lang="ru-RU" altLang="ru-RU" sz="2000" dirty="0" smtClean="0"/>
            </a:br>
            <a:r>
              <a:rPr lang="ru-RU" altLang="ru-RU" sz="2000" dirty="0" smtClean="0"/>
              <a:t>          Ты мог бы небо с морем в магазине,</a:t>
            </a:r>
            <a:br>
              <a:rPr lang="ru-RU" altLang="ru-RU" sz="2000" dirty="0" smtClean="0"/>
            </a:br>
            <a:r>
              <a:rPr lang="ru-RU" altLang="ru-RU" sz="2000" dirty="0" smtClean="0"/>
              <a:t>    Где краски продают приобрести.</a:t>
            </a:r>
            <a:br>
              <a:rPr lang="ru-RU" altLang="ru-RU" sz="2000" dirty="0" smtClean="0"/>
            </a:br>
            <a:r>
              <a:rPr lang="ru-RU" altLang="ru-RU" sz="2000" dirty="0" smtClean="0"/>
              <a:t>С. Я. Маршак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104" y="5373216"/>
            <a:ext cx="3635896" cy="1800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Еленская </a:t>
            </a:r>
            <a:endParaRPr lang="ru-RU" altLang="ru-RU" sz="1600" b="1" dirty="0" smtClean="0">
              <a:solidFill>
                <a:srgbClr val="002060"/>
              </a:solidFill>
            </a:endParaRPr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Татьяна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Ивановна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,</a:t>
            </a:r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учитель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технологии</a:t>
            </a:r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МБОУ СОШ № 22 г.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Краснодар</a:t>
            </a:r>
            <a:endParaRPr lang="ru-RU" alt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ru-RU" altLang="ru-RU" sz="1800" dirty="0" smtClean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572000" cy="159428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ru-RU" altLang="ru-RU" sz="2800" i="1" dirty="0" smtClean="0">
                <a:solidFill>
                  <a:srgbClr val="002060"/>
                </a:solidFill>
              </a:rPr>
              <a:t>Тема урока: </a:t>
            </a:r>
            <a:r>
              <a:rPr lang="ru-RU" altLang="ru-RU" sz="3200" i="1" dirty="0" smtClean="0">
                <a:solidFill>
                  <a:srgbClr val="002060"/>
                </a:solidFill>
              </a:rPr>
              <a:t>Вышивка шелковыми лентами</a:t>
            </a:r>
          </a:p>
          <a:p>
            <a:pPr algn="ctr" eaLnBrk="1" hangingPunct="1">
              <a:buNone/>
            </a:pPr>
            <a:r>
              <a:rPr lang="ru-RU" altLang="ru-RU" sz="2800" i="1" dirty="0" smtClean="0">
                <a:solidFill>
                  <a:srgbClr val="002060"/>
                </a:solidFill>
              </a:rPr>
              <a:t>8 класс</a:t>
            </a:r>
            <a:endParaRPr lang="ru-RU" altLang="ru-RU" sz="28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>Техника безопасности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6829425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Труд – дело очень важное, порой небезопасное.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Правила должны вы знать, безопасность соблюдать.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1.Тонконогая Ненила                     2. На одной яме – сто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   всех одела – нарядила.                 с ямой(наперсток)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   На самой  бедняжке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   Даже нет рубашки(иголка)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3.Инструмент бывалый –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Не большой, не малый(ножницы)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Отгадайте загадки и расскажите правила работы с этими инструментами.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Как делать узелок на конце ленты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Длинный конец ленты дважды подогните на несколько миллиметров и воткните иглу в центр подогнутого края. Придерживая ленту одной рукой и подтягивая другой, потяните ленту через изгиб –  получился узел, который не портит изнанку.</a:t>
            </a:r>
          </a:p>
        </p:txBody>
      </p:sp>
      <p:pic>
        <p:nvPicPr>
          <p:cNvPr id="13316" name="Picture 8" descr="Рис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076700"/>
            <a:ext cx="3889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Как закреплять шов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76475"/>
            <a:ext cx="4310063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Вывести ленту на изнанку и очень осторожно сделав небольшую петельку, проведите иголку под стежками вышивки.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Крепко придерживая пальцами стежки, легонько подтяните ленту. Закончив работу, отрежьте ленту в нескольких миллиметрах от последнего стежка.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14340" name="Picture 6" descr="Рис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36838"/>
            <a:ext cx="36004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924800" cy="1366838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Ленточный шов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276475"/>
            <a:ext cx="4248150" cy="22256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Этот шов – один из наиболее простых в выполнении и используемый чаще всего при вышивании цветов и листьев. Вытяните иглу на лицевую сторону и протяните ленточку, прижав ее к материалу. Определив размер лепестка, введите иглу в центр ленточки, проведите ее через ленточку и материал, оставив на изнаночной стороне. Осторожно потяните ленточку с изнаночной стороны так, чтобы в верхней части образовался легкий завиток</a:t>
            </a:r>
          </a:p>
        </p:txBody>
      </p:sp>
      <p:pic>
        <p:nvPicPr>
          <p:cNvPr id="15364" name="Picture 8" descr="Рис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492375"/>
            <a:ext cx="28098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Шов « цветочек»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49500"/>
            <a:ext cx="4597400" cy="4508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Выведите иглу на лицевую сторону работы и снова вернитесь к изнанке рядом с местом прокола, образуя петлю, размеры которой зависят от типа цветка или листика, который необходимо выполнить. Вернитесь на лицевую сторону, выведя иглу внутрь верхней части петли и потяните слегка ленточку. Маленьким накидным стежком ленточки зафиксируйте петлю на материале, снова выведя иглу на изнанку. Затем вновь на лицевую рядом с  основанием первой петли, чтобы выполнить новый лепесток. Так продолжайте, пока не завершите цветок.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16388" name="Picture 5" descr="Рис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781300"/>
            <a:ext cx="2809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Стебельчатый шов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49500"/>
            <a:ext cx="5029200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Выведите иглу на лицевую сторону работы. Движением сверху вниз, прокалывая материал и держа иглу слегка под наклоном, а ленточку – прижатой к материалу, снова выведите иглу на изнанку на расстоянии от первого прокола, определяющем длину шва; затем вернитесь на лицевую сторону, выводя иглу примерно в середине этого же самого шва. Продолжайте, выводя иглу всегда на середине предыдущего шва и сохраняя тот же наклон стежков.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17412" name="Picture 6" descr="Рис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20938"/>
            <a:ext cx="28082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Тамбурный  шов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smtClean="0"/>
              <a:t>Выведите ленточку на лицевую сторону. Создайте нечто вроде колечка, пройдя снова иглой рядом с местом прокола, и вновь проведите ее на лицевую сторону внутрь колечка; потяните ленточку. Вернитесь к изнанке, снова пройдя в колечко рядом с местом прокола и создав новое колечко того же размера, что и предыдущее.  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</p:txBody>
      </p:sp>
      <p:sp>
        <p:nvSpPr>
          <p:cNvPr id="18436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z="2400" smtClean="0"/>
          </a:p>
        </p:txBody>
      </p:sp>
      <p:pic>
        <p:nvPicPr>
          <p:cNvPr id="18437" name="Picture 6" descr="Рис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20938"/>
            <a:ext cx="37449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Шов  «пестик»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49500"/>
            <a:ext cx="4238625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Выведите иглу на лицевую сторону работы и, помогая себе другой рукой, протяните ленточку, хорошо прижав к материалу, чтобы она не перекрутилась; затем сделайте один  виток вокруг иглы, как при выполнении узелкового шва. Введите иглу в материал и вернитесь к изнанке, регулируя натяжение ленточки, чтобы на этом отрезке не образовались другие узелки. И так далее.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19460" name="Picture 6" descr="Рис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36838"/>
            <a:ext cx="30257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Сборка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49500"/>
            <a:ext cx="4165600" cy="3736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Проложите по центру ленточки сметочную строчку. Стяните ленточку. Сшейте края ленточки. Пришейте полученный цветок к материалу. На ленточке можно по разному прокладывать сметочную строчку, тогда и цветы выйдут разные.</a:t>
            </a:r>
          </a:p>
          <a:p>
            <a:pPr eaLnBrk="1" hangingPunct="1"/>
            <a:endParaRPr lang="ru-RU" altLang="ru-RU" sz="2400" smtClean="0"/>
          </a:p>
        </p:txBody>
      </p:sp>
      <p:pic>
        <p:nvPicPr>
          <p:cNvPr id="20484" name="Picture 7" descr="Рис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92375"/>
            <a:ext cx="33813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81075"/>
            <a:ext cx="79248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Практическая работа </a:t>
            </a:r>
            <a:br>
              <a:rPr lang="ru-RU" altLang="ru-RU" sz="2400" smtClean="0"/>
            </a:br>
            <a:r>
              <a:rPr lang="ru-RU" altLang="ru-RU" sz="2400" smtClean="0"/>
              <a:t>Изготовление розы</a:t>
            </a:r>
            <a:r>
              <a:rPr lang="ru-RU" altLang="ru-RU" sz="3200" smtClean="0"/>
              <a:t>   </a:t>
            </a:r>
            <a:r>
              <a:rPr lang="ru-RU" altLang="ru-RU" sz="2400" smtClean="0"/>
              <a:t>        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71550" y="2349500"/>
            <a:ext cx="3770313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1.Вышейте нитками в тон ленты звезду с пятью лучами. Поверните работу и хорошо закрепите нитку на изнанке.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2.Возьмите ленту, сделайте плоский узел и протяните ее на лицевую сторону в центре звезды.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3.Протащите иголку под первым стежком и пропустите второй.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Продолжайте, поочередно пропуская иглу под или над лучами звезды.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21509" name="Picture 7" descr="Рис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445000"/>
            <a:ext cx="2738438" cy="2413000"/>
          </a:xfrm>
          <a:noFill/>
        </p:spPr>
      </p:pic>
      <p:pic>
        <p:nvPicPr>
          <p:cNvPr id="21508" name="Picture 6" descr="Рис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333625"/>
            <a:ext cx="26638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Цель урока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349500"/>
            <a:ext cx="755015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Познакомиться с историей вышивки лентами, сформировать интерес к данному виду рукоделия, познакомить с работами учащимися ранее выполненными, воспитание аккуратности, усидчивости, научить  изготавливать розу.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Задача на урок: научиться основным приемам вышивки лентами, научиться делать  основные швы, изготовить розу. </a:t>
            </a:r>
          </a:p>
        </p:txBody>
      </p:sp>
      <p:pic>
        <p:nvPicPr>
          <p:cNvPr id="4100" name="Picture 5" descr="DSC024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724400"/>
            <a:ext cx="33115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Рефлексия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altLang="ru-RU" sz="2000" smtClean="0">
                <a:solidFill>
                  <a:schemeClr val="hlink"/>
                </a:solidFill>
              </a:rPr>
              <a:t>Дополните предложения: </a:t>
            </a:r>
          </a:p>
          <a:p>
            <a:pPr marL="533400" indent="-533400" eaLnBrk="1" hangingPunct="1"/>
            <a:r>
              <a:rPr lang="ru-RU" altLang="ru-RU" sz="2000" smtClean="0">
                <a:solidFill>
                  <a:schemeClr val="hlink"/>
                </a:solidFill>
              </a:rPr>
              <a:t>На уроке было интересно ………..</a:t>
            </a:r>
          </a:p>
          <a:p>
            <a:pPr marL="533400" indent="-533400" eaLnBrk="1" hangingPunct="1"/>
            <a:r>
              <a:rPr lang="ru-RU" altLang="ru-RU" sz="2000" smtClean="0">
                <a:solidFill>
                  <a:schemeClr val="hlink"/>
                </a:solidFill>
              </a:rPr>
              <a:t>На уроке было трудно…………….</a:t>
            </a:r>
          </a:p>
          <a:p>
            <a:pPr marL="533400" indent="-533400" eaLnBrk="1" hangingPunct="1"/>
            <a:r>
              <a:rPr lang="ru-RU" altLang="ru-RU" sz="2000" smtClean="0">
                <a:solidFill>
                  <a:schemeClr val="hlink"/>
                </a:solidFill>
              </a:rPr>
              <a:t>На уроке я научилась……………..</a:t>
            </a:r>
          </a:p>
          <a:p>
            <a:pPr marL="533400" indent="-533400" eaLnBrk="1" hangingPunct="1"/>
            <a:r>
              <a:rPr lang="ru-RU" altLang="ru-RU" sz="2000" smtClean="0">
                <a:solidFill>
                  <a:schemeClr val="hlink"/>
                </a:solidFill>
              </a:rPr>
              <a:t>Теперь я могу……………………….</a:t>
            </a:r>
          </a:p>
          <a:p>
            <a:pPr marL="533400" indent="-533400" eaLnBrk="1" hangingPunct="1"/>
            <a:r>
              <a:rPr lang="ru-RU" altLang="ru-RU" sz="2000" smtClean="0">
                <a:solidFill>
                  <a:schemeClr val="hlink"/>
                </a:solidFill>
              </a:rPr>
              <a:t>Мне захотелось…………………….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Домашнее задание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349500"/>
            <a:ext cx="8124825" cy="372427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Посетите народный музей и посмотрите работы мастеров города</a:t>
            </a:r>
          </a:p>
          <a:p>
            <a:pPr eaLnBrk="1" hangingPunct="1"/>
            <a:r>
              <a:rPr lang="ru-RU" altLang="ru-RU" sz="2000" smtClean="0"/>
              <a:t>Подберите материал для написания реферата на тему «Вышивка Кубани»</a:t>
            </a:r>
          </a:p>
        </p:txBody>
      </p:sp>
      <p:pic>
        <p:nvPicPr>
          <p:cNvPr id="23556" name="Picture 6" descr="DSC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159250"/>
            <a:ext cx="30241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924800" cy="8636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Список литературы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276475"/>
            <a:ext cx="7693025" cy="439261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smtClean="0"/>
              <a:t>Рекомендуемая  литература для учителя</a:t>
            </a:r>
            <a:endParaRPr lang="ru-RU" altLang="ru-RU" sz="20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1.Технология:  8 класс. / Под ред. В.Д. Симоненко. -  М.: Вентана граф, 2007.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2.Вышивка шелковыми лентами: Техника. Приемы. Изделия  / Пер. с ит. – М.:  АСТ – ПРЕСС, 2003.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3.Дафтер. Х. Фантазии из шелковых ленточек. /Пер. с англ. – Ч.: Контэнт, 2007.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4.Чиотти. Д.  Украшения из шелковых лент. /Пер. с итал. –  М.:  Мир книги, 2007.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5.Вышивка шелковыми лентами. Кокс. Э./ Пер. с англ. – М.: Кристина – Новый век, 2006.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Список литературы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/>
              <a:t>Рекомендуемая  литература для учащегося</a:t>
            </a: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        1. Искусство  вышивки лентами. Чернова А. Г.  – Изд. 7 – е. - Ростов Н/Д:  Феникс, 2006.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        2. Терешкович. Т. А. Уроки вышивания. -  Мн.: Хэлтон, 2000.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         Фотографии в презентации выполнены автором  данной работы из книг, представленных выше.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         Использованы ресурсы: </a:t>
            </a:r>
            <a:r>
              <a:rPr lang="en-US" altLang="ru-RU" sz="2000" smtClean="0"/>
              <a:t>http</a:t>
            </a:r>
            <a:r>
              <a:rPr lang="ru-RU" altLang="ru-RU" sz="2000" smtClean="0"/>
              <a:t>:// </a:t>
            </a:r>
            <a:r>
              <a:rPr lang="en-US" altLang="ru-RU" sz="2000" smtClean="0"/>
              <a:t>www</a:t>
            </a:r>
            <a:r>
              <a:rPr lang="ru-RU" altLang="ru-RU" sz="2000" smtClean="0"/>
              <a:t>. </a:t>
            </a:r>
            <a:r>
              <a:rPr lang="en-US" altLang="ru-RU" sz="2000" smtClean="0"/>
              <a:t>it </a:t>
            </a:r>
            <a:r>
              <a:rPr lang="ru-RU" altLang="ru-RU" sz="2000" smtClean="0"/>
              <a:t>– </a:t>
            </a:r>
            <a:r>
              <a:rPr lang="en-US" altLang="ru-RU" sz="2000" smtClean="0"/>
              <a:t>n</a:t>
            </a:r>
            <a:r>
              <a:rPr lang="ru-RU" altLang="ru-RU" sz="2000" smtClean="0"/>
              <a:t>. </a:t>
            </a:r>
            <a:r>
              <a:rPr lang="en-US" altLang="ru-RU" sz="2000" smtClean="0"/>
              <a:t>ru</a:t>
            </a:r>
            <a:r>
              <a:rPr lang="ru-RU" altLang="ru-RU" sz="2000" smtClean="0"/>
              <a:t>/  Работы: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1.Смирнова Е. В. Рекомендации для создания презентаций в учебном процессе.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2.Будова Л. В. Семья и бизнес.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История вышивки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565400"/>
            <a:ext cx="6264275" cy="3305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«Силк риббон» - так называется тип вышивки, которую выполняют, используя вместо обычной пряжи ленточку из шелка или органзы и получая особенный объемный эффект.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Это искусство зародилось во Франции в </a:t>
            </a:r>
            <a:r>
              <a:rPr lang="en-US" altLang="ru-RU" sz="2000" smtClean="0"/>
              <a:t>XVIII</a:t>
            </a:r>
            <a:r>
              <a:rPr lang="ru-RU" altLang="ru-RU" sz="2000" smtClean="0"/>
              <a:t> в., когда ленты были неотъемлемой деталью нарядов знати и верхушки буржуазии и использовались как элементы убранства интерьера. После первых лет триумфа во Франции мода на вышивку шелком и органзой завоевывает всю Европу. Англия распространит технику вышивки лентой на американских колониях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eaLnBrk="1" hangingPunct="1"/>
            <a:r>
              <a:rPr lang="ru-RU" altLang="ru-RU" i="1" dirty="0" smtClean="0">
                <a:solidFill>
                  <a:schemeClr val="bg1"/>
                </a:solidFill>
              </a:rPr>
              <a:t>Работы учащихся </a:t>
            </a:r>
            <a:r>
              <a:rPr lang="ru-RU" altLang="ru-RU" i="1" dirty="0" smtClean="0">
                <a:solidFill>
                  <a:schemeClr val="bg1"/>
                </a:solidFill>
              </a:rPr>
              <a:t>школы №22</a:t>
            </a:r>
            <a:endParaRPr lang="ru-RU" altLang="ru-RU" i="1" dirty="0" smtClean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DSC002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2993193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459.JPG"/>
          <p:cNvPicPr>
            <a:picLocks noChangeAspect="1"/>
          </p:cNvPicPr>
          <p:nvPr/>
        </p:nvPicPr>
        <p:blipFill>
          <a:blip r:embed="rId4" cstate="print"/>
          <a:srcRect r="3401" b="15695"/>
          <a:stretch>
            <a:fillRect/>
          </a:stretch>
        </p:blipFill>
        <p:spPr>
          <a:xfrm>
            <a:off x="3347864" y="836712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0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700808"/>
            <a:ext cx="2555776" cy="31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altLang="ru-RU" i="1" dirty="0" smtClean="0"/>
              <a:t>Работы учащихся школы №22</a:t>
            </a:r>
            <a:endParaRPr lang="ru-RU" altLang="ru-RU" dirty="0" smtClean="0"/>
          </a:p>
        </p:txBody>
      </p:sp>
      <p:pic>
        <p:nvPicPr>
          <p:cNvPr id="8" name="Рисунок 7" descr="DSC0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5778" y="1550526"/>
            <a:ext cx="5929330" cy="435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5148064" y="2564904"/>
            <a:ext cx="4499992" cy="1107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Эту творческую  работу сделала ученица 8 </a:t>
            </a:r>
            <a:r>
              <a:rPr lang="ru-RU" altLang="ru-RU" sz="2000" dirty="0" smtClean="0"/>
              <a:t>А класса Шевчик Анастасия. </a:t>
            </a:r>
            <a:endParaRPr lang="ru-RU" alt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altLang="ru-RU" i="1" dirty="0" smtClean="0"/>
              <a:t>Работы учащихся школы №22</a:t>
            </a:r>
            <a:endParaRPr lang="ru-RU" alt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44008" y="5750496"/>
            <a:ext cx="4499992" cy="1107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Эту творческую  работу сделала ученица 8 </a:t>
            </a:r>
            <a:r>
              <a:rPr lang="ru-RU" altLang="ru-RU" sz="2000" dirty="0" smtClean="0"/>
              <a:t>А класса </a:t>
            </a:r>
            <a:r>
              <a:rPr lang="ru-RU" altLang="ru-RU" sz="2000" dirty="0" err="1" smtClean="0"/>
              <a:t>Логоша</a:t>
            </a:r>
            <a:r>
              <a:rPr lang="ru-RU" altLang="ru-RU" sz="2000" dirty="0" smtClean="0"/>
              <a:t> Дарья. </a:t>
            </a:r>
            <a:endParaRPr lang="ru-RU" altLang="ru-RU" sz="2000" dirty="0" smtClean="0"/>
          </a:p>
        </p:txBody>
      </p:sp>
      <p:pic>
        <p:nvPicPr>
          <p:cNvPr id="6" name="Picture 2" descr="F:\ТАНЯ\Iphone (Татьяна)\IMG_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езабудки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i="1" dirty="0" smtClean="0">
                <a:solidFill>
                  <a:schemeClr val="bg1"/>
                </a:solidFill>
              </a:rPr>
              <a:t>Инструменты для вышивки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276872"/>
            <a:ext cx="381635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Иглы - №22, №24.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Булавки –острые и тонкие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Пяльцы – круглые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Ножницы – с загнутыми концами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Ленты – из шелка разных размеров (3, 7, 9,12),из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органзы</a:t>
            </a:r>
            <a:r>
              <a:rPr lang="ru-RU" altLang="ru-RU" sz="2000" dirty="0" smtClean="0">
                <a:solidFill>
                  <a:schemeClr val="bg1"/>
                </a:solidFill>
              </a:rPr>
              <a:t>, атласные.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Нитки для вышивания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Ткань – через которую легко продеть иглу</a:t>
            </a:r>
          </a:p>
        </p:txBody>
      </p:sp>
      <p:pic>
        <p:nvPicPr>
          <p:cNvPr id="9220" name="Picture 4" descr="clip_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36004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Так нужно запялить ткань в пяльцы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92375"/>
            <a:ext cx="3949700" cy="35941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Положите ткань на меньший обруч и наложите сверху второй обруч. Завинтите винт до тех пор, пока ткань не натянется.</a:t>
            </a:r>
          </a:p>
          <a:p>
            <a:pPr eaLnBrk="1" hangingPunct="1"/>
            <a:r>
              <a:rPr lang="ru-RU" altLang="ru-RU" sz="2000" smtClean="0"/>
              <a:t>Не подтягивайте ткань после того, как затянете большой обруч.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10244" name="Picture 7" descr="Рис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36838"/>
            <a:ext cx="30972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Перевод рисунка на ткань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349500"/>
            <a:ext cx="7693025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При помощи сколки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971550" y="3141663"/>
            <a:ext cx="4211638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ru-RU" altLang="ru-RU" sz="2000"/>
              <a:t>Аккуратно проколите булавкой по всему контуру рисунка, не забывая о самых сложных местах.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altLang="ru-RU" sz="2000"/>
              <a:t>Продырявленный рисунок положите на ткань и закрепите его булавками. Потом припорошите его порошком.</a:t>
            </a:r>
          </a:p>
        </p:txBody>
      </p:sp>
      <p:pic>
        <p:nvPicPr>
          <p:cNvPr id="11269" name="Picture 8" descr="Рис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708275"/>
            <a:ext cx="2809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785</TotalTime>
  <Words>1200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Wingdings</vt:lpstr>
      <vt:lpstr>Times New Roman</vt:lpstr>
      <vt:lpstr>Тема Office</vt:lpstr>
      <vt:lpstr>К искусству нет готового пути. Будь небосвод и море сини,-           Ты мог бы небо с морем в магазине,     Где краски продают приобрести. С. Я. Маршак</vt:lpstr>
      <vt:lpstr>Цель урока</vt:lpstr>
      <vt:lpstr>История вышивки</vt:lpstr>
      <vt:lpstr>Работы учащихся школы №22</vt:lpstr>
      <vt:lpstr>Работы учащихся школы №22</vt:lpstr>
      <vt:lpstr>Работы учащихся школы №22</vt:lpstr>
      <vt:lpstr>Инструменты для вышивки</vt:lpstr>
      <vt:lpstr>Так нужно запялить ткань в пяльцы</vt:lpstr>
      <vt:lpstr>Перевод рисунка на ткань</vt:lpstr>
      <vt:lpstr>Техника безопасности</vt:lpstr>
      <vt:lpstr>Как делать узелок на конце ленты</vt:lpstr>
      <vt:lpstr>Как закреплять шов</vt:lpstr>
      <vt:lpstr>Ленточный шов</vt:lpstr>
      <vt:lpstr>Шов « цветочек»</vt:lpstr>
      <vt:lpstr>Стебельчатый шов</vt:lpstr>
      <vt:lpstr>Тамбурный  шов</vt:lpstr>
      <vt:lpstr>Шов  «пестик»</vt:lpstr>
      <vt:lpstr>Сборка</vt:lpstr>
      <vt:lpstr> Практическая работа  Изготовление розы           </vt:lpstr>
      <vt:lpstr>Рефлексия</vt:lpstr>
      <vt:lpstr>Домашнее задание</vt:lpstr>
      <vt:lpstr>Список литературы</vt:lpstr>
      <vt:lpstr>Список литературы</vt:lpstr>
    </vt:vector>
  </TitlesOfParts>
  <Company>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искусству нет готового пути. Будь небосвод и море сини,-           Ты мог бы небо с морем в магазине,     Где краски продают приобрести. С. Я Маршак</dc:title>
  <dc:creator>11</dc:creator>
  <cp:lastModifiedBy>elenskaya_t@mail.ru</cp:lastModifiedBy>
  <cp:revision>41</cp:revision>
  <dcterms:created xsi:type="dcterms:W3CDTF">2009-05-20T18:32:12Z</dcterms:created>
  <dcterms:modified xsi:type="dcterms:W3CDTF">2015-01-13T15:45:01Z</dcterms:modified>
</cp:coreProperties>
</file>