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1188" y="6021388"/>
            <a:ext cx="1979612" cy="70008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21388"/>
            <a:ext cx="2895600" cy="70008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21388"/>
            <a:ext cx="1979613" cy="700087"/>
          </a:xfrm>
        </p:spPr>
        <p:txBody>
          <a:bodyPr/>
          <a:lstStyle>
            <a:lvl1pPr>
              <a:defRPr/>
            </a:lvl1pPr>
          </a:lstStyle>
          <a:p>
            <a:fld id="{5761B3F0-B804-41B4-B98E-160C8C700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76AA7-A958-4063-97A8-90F4392BC3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91275" y="908050"/>
            <a:ext cx="1781175" cy="5041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908050"/>
            <a:ext cx="5195887" cy="5041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C0C1D-A991-419C-A2ED-41D8DCE904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0ECF-1569-4174-9749-CDF808E4B1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AFF6A-33DF-4708-B29A-4865E4EE02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2133600"/>
            <a:ext cx="3487737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3125" y="2133600"/>
            <a:ext cx="3489325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B8B30-CA1C-4421-B5D6-8115EC1532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0A0E3-B9D5-4913-9256-02A3C8218F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26070-70B4-4BEA-BD25-7804A048EF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CF4E6-6ADF-4E43-B351-196351043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BA6F9-D31C-42A5-97B6-642951DD35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5FEF-97C4-40D1-80B5-EF9B86C587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908050"/>
            <a:ext cx="71294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133600"/>
            <a:ext cx="712946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092825"/>
            <a:ext cx="190658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2825"/>
            <a:ext cx="2895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2825"/>
            <a:ext cx="19065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F0EAE7-E8B1-41D6-BE6E-746D6DB5E75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требования к планированию уроков СБО в специальной (коррекционной) школе 8 вида.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4869160"/>
            <a:ext cx="5072608" cy="769640"/>
          </a:xfrm>
        </p:spPr>
        <p:txBody>
          <a:bodyPr/>
          <a:lstStyle/>
          <a:p>
            <a:r>
              <a:rPr lang="ru-RU" sz="2800" dirty="0" smtClean="0"/>
              <a:t>Учитель СБО </a:t>
            </a:r>
            <a:r>
              <a:rPr lang="ru-RU" sz="2800" dirty="0"/>
              <a:t>С</a:t>
            </a:r>
            <a:r>
              <a:rPr lang="ru-RU" sz="2800" dirty="0" smtClean="0"/>
              <a:t>услова О.Н.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Раздел « Семья»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Карточка 1 ( 9-й класс)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Зачеркни лишнее: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Родные, члены семьи – это мама, папа, бабушка, дедушка, брат, подруга, сестра, дядя, тетя, соседка, племянник, невестка, зять.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Раздел «Культура поведения»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Карточка 1 (5-й класс)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Зачеркни лишнее: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была хорошая осанка, надо постоянно следить за нею, заниматься зарядкой, тяжелый груз носить в одной руке, сидеть и стоять прямо.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Спасибо                    за               внимание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- формирование у каждого ребенка того необходимого запаса знаний, навыков, умений, который позволит ему уверенно начинать самостоятельную жизнь после окончания школы, успешно адаптироваться в ней и интегрироваться в социуме.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Разделы, отражающие содержание курса СБО: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1916832"/>
            <a:ext cx="7129462" cy="4033118"/>
          </a:xfrm>
        </p:spPr>
        <p:txBody>
          <a:bodyPr/>
          <a:lstStyle/>
          <a:p>
            <a:r>
              <a:rPr lang="ru-RU" sz="1800" dirty="0" smtClean="0"/>
              <a:t>Личная гигиена</a:t>
            </a:r>
          </a:p>
          <a:p>
            <a:r>
              <a:rPr lang="ru-RU" sz="1800" dirty="0" smtClean="0"/>
              <a:t>Одежда и обувь</a:t>
            </a:r>
          </a:p>
          <a:p>
            <a:r>
              <a:rPr lang="ru-RU" sz="1800" dirty="0" smtClean="0"/>
              <a:t>Питание</a:t>
            </a:r>
          </a:p>
          <a:p>
            <a:r>
              <a:rPr lang="ru-RU" sz="1800" dirty="0" smtClean="0"/>
              <a:t>Семья</a:t>
            </a:r>
          </a:p>
          <a:p>
            <a:r>
              <a:rPr lang="ru-RU" sz="1800" dirty="0" smtClean="0"/>
              <a:t>Культура поведения</a:t>
            </a:r>
          </a:p>
          <a:p>
            <a:r>
              <a:rPr lang="ru-RU" sz="1800" dirty="0" smtClean="0"/>
              <a:t>Жилище</a:t>
            </a:r>
          </a:p>
          <a:p>
            <a:r>
              <a:rPr lang="ru-RU" sz="1800" dirty="0" smtClean="0"/>
              <a:t>Транспорт</a:t>
            </a:r>
          </a:p>
          <a:p>
            <a:r>
              <a:rPr lang="ru-RU" sz="1800" dirty="0" smtClean="0"/>
              <a:t>Средства связи</a:t>
            </a:r>
          </a:p>
          <a:p>
            <a:r>
              <a:rPr lang="ru-RU" sz="1800" dirty="0" smtClean="0"/>
              <a:t>Медицинская помощь</a:t>
            </a:r>
          </a:p>
          <a:p>
            <a:r>
              <a:rPr lang="ru-RU" sz="1800" dirty="0" smtClean="0"/>
              <a:t>Торговля</a:t>
            </a:r>
          </a:p>
          <a:p>
            <a:r>
              <a:rPr lang="ru-RU" sz="1800" dirty="0" smtClean="0"/>
              <a:t>Учреждения, организации и предприятия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Памятка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44824"/>
            <a:ext cx="7129462" cy="3816350"/>
          </a:xfrm>
        </p:spPr>
        <p:txBody>
          <a:bodyPr/>
          <a:lstStyle/>
          <a:p>
            <a:pPr lvl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Как пришить пуговицу.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Найди место , на котором она была.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Удали обрывки старой нитки.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Если тебе надо пришить пуговицу на новую вещь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наметь место мелом.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Нитку выбирай под цвет пуговицы.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Пуговицу при шитье надо слегка оттягивать- она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не должна плотно прилегать к костюму, куртке.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Обмотай нитку вокруг « ножки» несколько раз,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Закрепи нитку с изнанки.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Пуговица у пальто будет держаться дольше, если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вместе с большой пуговицей снизу пришить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маленькую пуговицу.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Буквенное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«П» -вставь нитку в иголку, сделай узелок.</a:t>
            </a:r>
          </a:p>
          <a:p>
            <a:r>
              <a:rPr lang="ru-RU" sz="2000" dirty="0" smtClean="0"/>
              <a:t>«К» -найди место, где была пуговица.</a:t>
            </a:r>
          </a:p>
          <a:p>
            <a:r>
              <a:rPr lang="ru-RU" sz="2000" dirty="0" smtClean="0"/>
              <a:t>«А» -закрепи нитку, обрежь.</a:t>
            </a:r>
          </a:p>
          <a:p>
            <a:r>
              <a:rPr lang="ru-RU" sz="2000" dirty="0" smtClean="0"/>
              <a:t>«О» –подбери по цвету нитки.</a:t>
            </a:r>
          </a:p>
          <a:p>
            <a:r>
              <a:rPr lang="ru-RU" sz="2000" dirty="0" smtClean="0"/>
              <a:t>«К» –пришей пуговицу.</a:t>
            </a:r>
          </a:p>
          <a:p>
            <a:r>
              <a:rPr lang="ru-RU" sz="2000" dirty="0" smtClean="0"/>
              <a:t>«Н» –удали обрывки старой нити.</a:t>
            </a:r>
          </a:p>
          <a:p>
            <a:r>
              <a:rPr lang="ru-RU" sz="2000" dirty="0" smtClean="0"/>
              <a:t> 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600" b="1" dirty="0" smtClean="0"/>
              <a:t> Как пришить пуговицу.</a:t>
            </a:r>
            <a:endParaRPr lang="ru-RU" sz="1600" dirty="0" smtClean="0"/>
          </a:p>
          <a:p>
            <a:pPr lvl="0"/>
            <a:r>
              <a:rPr lang="ru-RU" sz="1600" b="1" dirty="0" smtClean="0"/>
              <a:t> </a:t>
            </a:r>
            <a:endParaRPr lang="ru-RU" sz="1600" dirty="0" smtClean="0"/>
          </a:p>
          <a:p>
            <a:pPr lvl="0"/>
            <a:r>
              <a:rPr lang="ru-RU" sz="1600" b="1" dirty="0" smtClean="0"/>
              <a:t>1. Найди место , на котором она была.</a:t>
            </a:r>
            <a:endParaRPr lang="ru-RU" sz="1600" dirty="0" smtClean="0"/>
          </a:p>
          <a:p>
            <a:pPr lvl="0"/>
            <a:r>
              <a:rPr lang="ru-RU" sz="1600" b="1" dirty="0" smtClean="0"/>
              <a:t>2. Удали обрывки старой нитки.</a:t>
            </a:r>
            <a:endParaRPr lang="ru-RU" sz="1600" dirty="0" smtClean="0"/>
          </a:p>
          <a:p>
            <a:pPr lvl="0"/>
            <a:r>
              <a:rPr lang="ru-RU" sz="1600" b="1" dirty="0" smtClean="0"/>
              <a:t>3. Если тебе надо пришить пуговицу на новую вещь</a:t>
            </a:r>
            <a:endParaRPr lang="ru-RU" sz="1600" dirty="0" smtClean="0"/>
          </a:p>
          <a:p>
            <a:pPr lvl="0"/>
            <a:r>
              <a:rPr lang="ru-RU" sz="1600" b="1" dirty="0" smtClean="0"/>
              <a:t>    наметь место мелом.</a:t>
            </a:r>
            <a:endParaRPr lang="ru-RU" sz="1600" dirty="0" smtClean="0"/>
          </a:p>
          <a:p>
            <a:pPr lvl="0"/>
            <a:r>
              <a:rPr lang="ru-RU" sz="1600" b="1" dirty="0" smtClean="0"/>
              <a:t>4. Нитку выбирай под цвет пуговицы.</a:t>
            </a:r>
            <a:endParaRPr lang="ru-RU" sz="1600" dirty="0" smtClean="0"/>
          </a:p>
          <a:p>
            <a:pPr lvl="0"/>
            <a:r>
              <a:rPr lang="ru-RU" sz="1600" b="1" dirty="0" smtClean="0"/>
              <a:t>5. Пуговицу при шитье надо слегка оттягивать- она</a:t>
            </a:r>
            <a:endParaRPr lang="ru-RU" sz="1600" dirty="0" smtClean="0"/>
          </a:p>
          <a:p>
            <a:pPr lvl="0"/>
            <a:r>
              <a:rPr lang="ru-RU" sz="1600" b="1" dirty="0" smtClean="0"/>
              <a:t>    не должна плотно прилегать к костюму, куртке.</a:t>
            </a:r>
            <a:endParaRPr lang="ru-RU" sz="1600" dirty="0" smtClean="0"/>
          </a:p>
          <a:p>
            <a:pPr lvl="0"/>
            <a:r>
              <a:rPr lang="ru-RU" sz="1600" b="1" dirty="0" smtClean="0"/>
              <a:t>6. Обмотай нитку вокруг « ножки» несколько раз,</a:t>
            </a:r>
            <a:endParaRPr lang="ru-RU" sz="1600" dirty="0" smtClean="0"/>
          </a:p>
          <a:p>
            <a:pPr lvl="0"/>
            <a:r>
              <a:rPr lang="ru-RU" sz="1600" b="1" dirty="0" smtClean="0"/>
              <a:t>    Закрепи нитку с изнанки.</a:t>
            </a:r>
            <a:endParaRPr lang="ru-RU" sz="1600" dirty="0" smtClean="0"/>
          </a:p>
          <a:p>
            <a:pPr lvl="0"/>
            <a:r>
              <a:rPr lang="ru-RU" sz="1600" b="1" dirty="0" smtClean="0"/>
              <a:t>7. Пуговица у пальто будет держаться дольше, если</a:t>
            </a:r>
            <a:endParaRPr lang="ru-RU" sz="1600" dirty="0" smtClean="0"/>
          </a:p>
          <a:p>
            <a:pPr lvl="0"/>
            <a:r>
              <a:rPr lang="ru-RU" sz="1600" b="1" dirty="0" smtClean="0"/>
              <a:t>    вместе с большой пуговицей снизу пришить </a:t>
            </a:r>
            <a:endParaRPr lang="ru-RU" sz="1600" dirty="0" smtClean="0"/>
          </a:p>
          <a:p>
            <a:pPr lvl="0"/>
            <a:r>
              <a:rPr lang="ru-RU" sz="1600" b="1" dirty="0" smtClean="0"/>
              <a:t>    маленькую пуговицу.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Перфокарта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2988" y="2133600"/>
          <a:ext cx="712946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788"/>
                <a:gridCol w="1338996"/>
                <a:gridCol w="1253292"/>
                <a:gridCol w="1598492"/>
                <a:gridCol w="14258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Виды</a:t>
                      </a:r>
                    </a:p>
                    <a:p>
                      <a:r>
                        <a:rPr lang="ru-RU" dirty="0" smtClean="0"/>
                        <a:t>помещений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Кухня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Спальня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Санузел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Подсобные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Перфоконверт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2988" y="2133600"/>
          <a:ext cx="712946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4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Вопрос:</a:t>
                      </a:r>
                    </a:p>
                    <a:p>
                      <a:r>
                        <a:rPr lang="ru-RU" dirty="0" smtClean="0"/>
                        <a:t>Чем</a:t>
                      </a:r>
                      <a:r>
                        <a:rPr lang="ru-RU" baseline="0" dirty="0" smtClean="0"/>
                        <a:t> расчесывают волосы?</a:t>
                      </a:r>
                    </a:p>
                    <a:p>
                      <a:r>
                        <a:rPr lang="ru-RU" baseline="0" dirty="0" smtClean="0"/>
                        <a:t>Ответ: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Задание:</a:t>
                      </a:r>
                    </a:p>
                    <a:p>
                      <a:r>
                        <a:rPr lang="ru-RU" baseline="0" dirty="0" smtClean="0"/>
                        <a:t>Напиши название средства для мытья волос.</a:t>
                      </a:r>
                    </a:p>
                    <a:p>
                      <a:r>
                        <a:rPr lang="ru-RU" dirty="0" smtClean="0"/>
                        <a:t>Ответ: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Сюжетно –ролевые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 Магазин»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 Мы готовим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 Волшебный мешочек»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 Найди ошибку»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« Покупка обуви»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« Слова при встрече и расставании»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« Я – покупатель»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« Чашка чаю»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« Запиши меня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библиотеку»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Черно-белая абстракция в рамке'">
  <a:themeElements>
    <a:clrScheme name="14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'Черно-белая абстракция в рамке'</Template>
  <TotalTime>202</TotalTime>
  <Words>348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оформления 'Черно-белая абстракция в рамке'</vt:lpstr>
      <vt:lpstr>Современные требования к планированию уроков СБО в специальной (коррекционной) школе 8 вида.</vt:lpstr>
      <vt:lpstr>Цель:</vt:lpstr>
      <vt:lpstr>Разделы, отражающие содержание курса СБО:</vt:lpstr>
      <vt:lpstr>Памятка</vt:lpstr>
      <vt:lpstr>Буквенное задание</vt:lpstr>
      <vt:lpstr>Слайд 6</vt:lpstr>
      <vt:lpstr>Перфокарта</vt:lpstr>
      <vt:lpstr>Перфоконверт</vt:lpstr>
      <vt:lpstr>Сюжетно –ролевые игры</vt:lpstr>
      <vt:lpstr>Раздел « Семья»</vt:lpstr>
      <vt:lpstr>Раздел «Культура поведения»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требования к планированию уроков СБО в специальной (коррекционной) школе 8 вида.</dc:title>
  <dc:creator>Оля</dc:creator>
  <cp:lastModifiedBy>Оля</cp:lastModifiedBy>
  <cp:revision>25</cp:revision>
  <dcterms:created xsi:type="dcterms:W3CDTF">2013-10-31T08:54:48Z</dcterms:created>
  <dcterms:modified xsi:type="dcterms:W3CDTF">2013-10-31T18:40:36Z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TC101080201049</vt:lpwstr>
  </property>
</Properties>
</file>