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3" r:id="rId2"/>
    <p:sldId id="257" r:id="rId3"/>
    <p:sldId id="258" r:id="rId4"/>
    <p:sldId id="259" r:id="rId5"/>
    <p:sldId id="266" r:id="rId6"/>
    <p:sldId id="267" r:id="rId7"/>
    <p:sldId id="271" r:id="rId8"/>
    <p:sldId id="268" r:id="rId9"/>
    <p:sldId id="269" r:id="rId10"/>
    <p:sldId id="270" r:id="rId11"/>
    <p:sldId id="274" r:id="rId12"/>
    <p:sldId id="272" r:id="rId13"/>
    <p:sldId id="260" r:id="rId14"/>
    <p:sldId id="261" r:id="rId15"/>
    <p:sldId id="262" r:id="rId16"/>
    <p:sldId id="263" r:id="rId17"/>
    <p:sldId id="264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307" autoAdjust="0"/>
  </p:normalViewPr>
  <p:slideViewPr>
    <p:cSldViewPr>
      <p:cViewPr varScale="1">
        <p:scale>
          <a:sx n="88" d="100"/>
          <a:sy n="8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FBB98-BF8D-462F-B555-895CCF90CB4E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915FB-75D9-472E-8728-2BBB24409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661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такое семья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словаре можно найти следующее определение семьи: "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Семья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это социальная ячейка общества, члены которой связаны брачными или родственными отношениями, общностью быта и взаимной моральной ответственностью".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 само по себе понятие семьи намного шире. Семью следует рассматривать с многих сторон: психологи изучают психологические проблемы семьи, социологи рассматривают социальные вопросы, педагогов интересуют вопросы воспитания детей в семье, экономисты исследуют уровень доходов и рациональность расходов семьи.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Семья тесно взаимодействует со всеми общественными сферами: производство, экономика, политика, сфера духовной культуры и др. Конечно, в различные периоды развития человечества, в разных странах, в различных экономических, политических, национальных, религиозных условиях семейные отношения принимали разнообразные формы.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 с полной ответственностью можно заявить, что без семьи невозможна полнота человеческой жизни, полноценное восприятие человеком собственного места в жизни общества.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915FB-75D9-472E-8728-2BBB24409EC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На одну их чашу помещаем доходы, на другую постепенно ставим гирьки расходов так, чтобы чаши пришли в полное равновесие. Трудность в том, что набор гирек очень велик и важно выбрать наиболее подходящие по весу.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915FB-75D9-472E-8728-2BBB24409EC1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DDE884F-BA83-4A6B-8E6A-8212C1B3530A}" type="datetime1">
              <a:rPr lang="en-US" smtClean="0"/>
              <a:t>1/13/2014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07201-0FE9-4603-B1AD-10BEE4D6C528}" type="datetime1">
              <a:rPr lang="en-US" smtClean="0"/>
              <a:t>1/13/2014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13329-DD17-43FC-A821-4D602FE96915}" type="datetime1">
              <a:rPr lang="en-US" smtClean="0"/>
              <a:t>1/13/2014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1B326-0146-4F7A-BCE3-C000EC921005}" type="datetime1">
              <a:rPr lang="en-US" smtClean="0"/>
              <a:t>1/13/2014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098A-C5BF-465A-B145-3FAE8E69CF38}" type="datetime1">
              <a:rPr lang="en-US" smtClean="0"/>
              <a:t>1/13/2014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AA492-9288-406C-B98A-68B3338520F6}" type="datetime1">
              <a:rPr lang="en-US" smtClean="0"/>
              <a:t>1/13/2014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BDA09B-B45C-40B1-85AC-66C7342F6DE7}" type="datetime1">
              <a:rPr lang="en-US" smtClean="0"/>
              <a:t>1/13/2014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6C69ABA-C28F-4F1D-9814-C4B19FAE2588}" type="datetime1">
              <a:rPr lang="en-US" smtClean="0"/>
              <a:t>1/13/2014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AA4D-7F50-461E-95E3-AC19887D0AE8}" type="datetime1">
              <a:rPr lang="en-US" smtClean="0"/>
              <a:t>1/13/2014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85B32-085E-4AA1-AD02-CBF1F17BF13C}" type="datetime1">
              <a:rPr lang="en-US" smtClean="0"/>
              <a:t>1/13/2014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2F0C-E0BB-428E-AF28-0BB6F22B9607}" type="datetime1">
              <a:rPr lang="en-US" smtClean="0"/>
              <a:t>1/13/2014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562DAF4-FAD8-4CD6-89EA-9C9879148A57}" type="datetime1">
              <a:rPr lang="en-US" smtClean="0"/>
              <a:t>1/13/2014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069848"/>
          </a:xfrm>
        </p:spPr>
        <p:txBody>
          <a:bodyPr>
            <a:normAutofit/>
          </a:bodyPr>
          <a:lstStyle/>
          <a:p>
            <a:pPr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Семейная экономика</a:t>
            </a:r>
            <a:endParaRPr lang="ru-RU" sz="6000" dirty="0"/>
          </a:p>
        </p:txBody>
      </p:sp>
      <p:pic>
        <p:nvPicPr>
          <p:cNvPr id="5" name="Рисунок 4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048000"/>
            <a:ext cx="2905125" cy="29051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Практическая работа № 1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Определите, на что расходуются деньги в вашей семье. Квартплата, еда, транспорт… А ещё? Расходы могут быть обычными, как у всех, и особенными, свойственными только вашей семье.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Определите, какие расходы вашей семьи являются постоянными (ежедневными), а какие – периодическими и даже единовременными.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Определите, какими видами доходов располагает ваша семья: заработная плата, пенсия, пособие по безработице, стипендия, пособие на детей, доходы с акций и вкладов или др.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Домашнее задание: </a:t>
            </a:r>
            <a:b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Найти пословицы, поговорки о семье, рачительности, экономности.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66800" y="2057400"/>
            <a:ext cx="6934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Семейный бюджет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Рисунок 7" descr="images (4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95600" y="3548426"/>
            <a:ext cx="3124200" cy="209037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Бюджет семьи.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Бюджет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совокупность всех доходов и расходов за определенный период времени (месяц или год), их "роспись". Слово "бюджет" буквально означает " денежная сумка".</a:t>
            </a:r>
          </a:p>
          <a:p>
            <a:endParaRPr lang="ru-RU" dirty="0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95600" y="4114800"/>
            <a:ext cx="3128010" cy="223429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Бюджет можно представить в виде весов.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"весы" находятся в равновесии, т.е. расходы равны доходам, бюджет сбалансированный.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Когда расходы превышают доходы, говорят, что бюджет имеет дефицит.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же складывается ситуация, когда доходы больше расходов, то бюджет называется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профицитным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1981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балансом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(от французского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balance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весы) понимают равновесие или точное сопоставление отдельных сторон какого-либо явления.</a:t>
            </a:r>
          </a:p>
          <a:p>
            <a:endParaRPr lang="ru-RU" dirty="0"/>
          </a:p>
        </p:txBody>
      </p:sp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1800" y="2819400"/>
            <a:ext cx="2895600" cy="3368919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382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Составление бюджета обычно включает в себя три основные фазы: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Постановка финансовых целей. Например, планирование крупной покупки (машина, квартира и т.п.), продолжение или получение дополнительного образования, начало своего дела.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доходов и возможностей увеличить доходную часть бюджета.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расходов, в первую очередь обязательных платежей, покупки товаров первой необходимости.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Структуру семейного бюджета можно выразить в виде таблицы, которая состоит из двух столбцов: доходы и расходы.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22098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Рациональное использование средств для наиболее полного удовлетворения потребностей всех членов семьи является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основной задачей семейной экономики.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32340">
            <a:off x="4648200" y="3886200"/>
            <a:ext cx="2286000" cy="228600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Рациональный бюджет школьника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229600" cy="47205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819400"/>
                <a:gridCol w="1295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Запланированные доходы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Сумма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Запланированные расходы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Сумма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Деньги от родителей на карманные расходы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 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Постоянные расходы (плата за автобус, обеды, школьные взносы)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 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Заработок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 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Переменные расходы (сладости, диски, канцтовары и т.д.)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 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Другие доходы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 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/>
                        <a:t>Сбережения</a:t>
                      </a:r>
                      <a:endParaRPr lang="ru-RU" sz="1400" spc="10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 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Всего доходов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 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Всего расходов и доходов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/>
                        <a:t> </a:t>
                      </a:r>
                      <a:endParaRPr lang="ru-RU" sz="1400" spc="100" dirty="0">
                        <a:latin typeface="Times New Roman"/>
                        <a:ea typeface="Calibri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fontScale="85000" lnSpcReduction="20000"/>
          </a:bodyPr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Обучающие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Знать: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 учащихся с экономической жизнью семьи, семейным бюджетом, источниками дохода, рациональным расходованием средств.</a:t>
            </a:r>
          </a:p>
          <a:p>
            <a:pPr lvl="0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Уметь: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Заполнять и вести домашнюю финансовую документацию;</a:t>
            </a:r>
          </a:p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Развивающие: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способность сравнивать и анализировать;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навыки ведения домашней финансовой документации.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и развивать познавательный интерес к предмету, к развитию самостоятельности;</a:t>
            </a:r>
          </a:p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Воспитывающие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Воспитывать уважение к собственности, патриотические качества личности, ответственность и экономность;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ВЕДУЩИЕ ПОНЯТИЯ: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семья;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семейная экономика;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расход;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бюджет;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рациональный бюджет школьника;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баланс.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такое семья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200400"/>
            <a:ext cx="8229600" cy="3048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это социальная ячейка общества, члены которой связаны брачными или родственными отношениями, общностью быта и взаимной моральной ответственностью". </a:t>
            </a:r>
          </a:p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143000"/>
            <a:ext cx="2447925" cy="1866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Семья – это начало всех начал, а для общества – важнейшее звено его структуры, стимулирующее социально-экономическое развитие.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Семья – является самой устойчивой, надежной единицей современного человеческого сообщества, поэтому в любом государстве она играет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стабилизирующую и регулирующую роль.</a:t>
            </a:r>
          </a:p>
          <a:p>
            <a:pPr algn="just"/>
            <a:endParaRPr lang="ru-RU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Семья выполняет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коммуникативную функцию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как члены семьи активно общаются между собой, передавая друг другу информацию (знания, новости, впечатления).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Семья как ячейка общества играет важную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экономическую роль.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рамках семьи осуществляется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удовлетворение насущных потребностей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человека.</a:t>
            </a:r>
            <a:endParaRPr lang="ru-RU" sz="24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6764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Потребности удовлетворяются в процессе деятельности человека при использовании каких-либо </a:t>
            </a:r>
            <a:r>
              <a:rPr lang="ru-RU" sz="2400" i="1" u="sng" dirty="0" smtClean="0">
                <a:latin typeface="Times New Roman" pitchFamily="18" charset="0"/>
                <a:cs typeface="Times New Roman" pitchFamily="18" charset="0"/>
              </a:rPr>
              <a:t>ресурсов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техники, технологии, финансовых средств, материалов, людей и др.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600200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Ресурсы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запасы, средства, которыми обладает государство, общество, предприятие, отдельный человек или семья.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Таким образом, выполняемая семьей экономическая функция сводится к следующему: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Ведение домашнего хозяйства;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Накопление семейного имущества и обеспечение его наследования;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Финансовая деятельность, позволяющая правильно рассчитать и использовать бюджет семьи;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членов семьи в общественном производстве, создающем материальные и духовные ценности;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Подготовка детей к труду в домашнем и общественном производстве, экономическое воспитание, ориентация на будущую профессию.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Семейная экономика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наука о повседневной экономической жизни семьи.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Семейная экономика – умение разобраться со своими потребностями, выбрать оптимальные эффективные средства для их удовлетворения, разумно организовать семейный труд, рассчитать расход денег и времени, быть в меру щедрым и скупым, знать цену трудовой копейки.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111</TotalTime>
  <Words>613</Words>
  <Application>Microsoft Office PowerPoint</Application>
  <PresentationFormat>Экран (4:3)</PresentationFormat>
  <Paragraphs>111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Городская</vt:lpstr>
      <vt:lpstr>Семейная экономика</vt:lpstr>
      <vt:lpstr>ЦЕЛИ: </vt:lpstr>
      <vt:lpstr>ВЕДУЩИЕ ПОНЯТИЯ:</vt:lpstr>
      <vt:lpstr>Что такое семья </vt:lpstr>
      <vt:lpstr>Презентация PowerPoint</vt:lpstr>
      <vt:lpstr>Презентация PowerPoint</vt:lpstr>
      <vt:lpstr>Потребности удовлетворяются в процессе деятельности человека при использовании каких-либо ресурсов – техники, технологии, финансовых средств, материалов, людей и др. </vt:lpstr>
      <vt:lpstr>Таким образом, выполняемая семьей экономическая функция сводится к следующему:</vt:lpstr>
      <vt:lpstr>Семейная экономика – наука о повседневной экономической жизни семьи. </vt:lpstr>
      <vt:lpstr>Практическая работа № 1</vt:lpstr>
      <vt:lpstr>Домашнее задание:  Найти пословицы, поговорки о семье, рачительности, экономности.</vt:lpstr>
      <vt:lpstr>Презентация PowerPoint</vt:lpstr>
      <vt:lpstr>Бюджет семьи.</vt:lpstr>
      <vt:lpstr>Бюджет можно представить в виде весов.  </vt:lpstr>
      <vt:lpstr>Презентация PowerPoint</vt:lpstr>
      <vt:lpstr> Составление бюджета обычно включает в себя три основные фазы: </vt:lpstr>
      <vt:lpstr>Презентация PowerPoint</vt:lpstr>
      <vt:lpstr>Рациональный бюджет школьника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Семейный бюджет</dc:title>
  <cp:lastModifiedBy>Галина</cp:lastModifiedBy>
  <cp:revision>15</cp:revision>
  <dcterms:modified xsi:type="dcterms:W3CDTF">2014-01-13T12:52:13Z</dcterms:modified>
</cp:coreProperties>
</file>