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64" r:id="rId3"/>
    <p:sldId id="295" r:id="rId4"/>
    <p:sldId id="294" r:id="rId5"/>
    <p:sldId id="293" r:id="rId6"/>
    <p:sldId id="296" r:id="rId7"/>
    <p:sldId id="292" r:id="rId8"/>
    <p:sldId id="298" r:id="rId9"/>
    <p:sldId id="291" r:id="rId10"/>
    <p:sldId id="297" r:id="rId11"/>
    <p:sldId id="272" r:id="rId12"/>
    <p:sldId id="304" r:id="rId13"/>
    <p:sldId id="303" r:id="rId14"/>
    <p:sldId id="302" r:id="rId15"/>
    <p:sldId id="301" r:id="rId16"/>
    <p:sldId id="305" r:id="rId17"/>
    <p:sldId id="300" r:id="rId18"/>
    <p:sldId id="265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5BCD"/>
    <a:srgbClr val="8D4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F4CEF-8FD8-4840-9EA7-4838F04CBD74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29073-8E44-4B7E-B0EA-567EBEC4E4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805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213DC-E701-4439-949C-7E3BBDE84144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63885-4979-42B7-8909-232DBCBBC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2" name="Picture 2" descr="https://pp.vk.me/c618628/v618628404/7a69/J-11B6FKUw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154" name="Picture 2" descr="https://pp.vk.me/c417831/v417831320/8d08/lOBDBNBzb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095375"/>
            <a:ext cx="7686675" cy="57626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214290"/>
            <a:ext cx="5981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Дима стал штурманом и</a:t>
            </a:r>
          </a:p>
          <a:p>
            <a:r>
              <a:rPr lang="ru-RU" sz="2400" dirty="0" smtClean="0">
                <a:latin typeface="Arial Black" pitchFamily="34" charset="0"/>
              </a:rPr>
              <a:t> подумывает прикупить теплоход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pp.vk.me/c417831/v417831320/8cfe/s2zJKi2Az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95375"/>
            <a:ext cx="9144000" cy="57626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285728"/>
            <a:ext cx="7108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Вова с Павлом открыли « Бюро добрых услуг» </a:t>
            </a:r>
          </a:p>
          <a:p>
            <a:r>
              <a:rPr lang="ru-RU" sz="2000" dirty="0" smtClean="0">
                <a:latin typeface="Arial Black" pitchFamily="34" charset="0"/>
              </a:rPr>
              <a:t> и купили по джипу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02" name="Picture 2" descr="https://pp.vk.me/c618628/v618628404/7b9b/lvC1C_Sg9b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095375"/>
            <a:ext cx="3786181" cy="57626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14290"/>
            <a:ext cx="4878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Катя стала фотохудожником</a:t>
            </a:r>
          </a:p>
          <a:p>
            <a:r>
              <a:rPr lang="ru-RU" dirty="0" smtClean="0">
                <a:latin typeface="Arial Black" pitchFamily="34" charset="0"/>
              </a:rPr>
              <a:t>И путешествует по миру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51204" name="Picture 4" descr="https://pp.vk.me/c608624/v608624463/337d/yalC3Sjzs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0"/>
            <a:ext cx="4572000" cy="51435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7686" y="5429264"/>
            <a:ext cx="37080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Тимур – ведущий актер </a:t>
            </a:r>
          </a:p>
          <a:p>
            <a:r>
              <a:rPr lang="ru-RU" sz="2000" dirty="0" smtClean="0">
                <a:latin typeface="Arial Black" pitchFamily="34" charset="0"/>
              </a:rPr>
              <a:t>Драматического театра.</a:t>
            </a:r>
          </a:p>
          <a:p>
            <a:r>
              <a:rPr lang="ru-RU" sz="2000" dirty="0" smtClean="0">
                <a:latin typeface="Arial Black" pitchFamily="34" charset="0"/>
              </a:rPr>
              <a:t>Играет царей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226" name="Picture 2" descr="https://pp.vk.me/c608624/v608624463/31dc/RzeRXMgW8a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733549"/>
            <a:ext cx="4429124" cy="512445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3962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Ольга- скандально </a:t>
            </a:r>
          </a:p>
          <a:p>
            <a:r>
              <a:rPr lang="ru-RU" sz="2000" dirty="0" smtClean="0">
                <a:latin typeface="Arial Black" pitchFamily="34" charset="0"/>
              </a:rPr>
              <a:t>известная журналистка. </a:t>
            </a:r>
          </a:p>
          <a:p>
            <a:r>
              <a:rPr lang="ru-RU" sz="2000" dirty="0" smtClean="0">
                <a:latin typeface="Arial Black" pitchFamily="34" charset="0"/>
              </a:rPr>
              <a:t>Организовала свой Фонд.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52228" name="Picture 4" descr="https://pp.vk.me/c608624/v608624463/3089/QC-mboyFm0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1733549"/>
            <a:ext cx="4643438" cy="51244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57752" y="785794"/>
            <a:ext cx="2991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Кристина- </a:t>
            </a:r>
          </a:p>
          <a:p>
            <a:r>
              <a:rPr lang="ru-RU" sz="2400" dirty="0" smtClean="0">
                <a:latin typeface="Arial Black" pitchFamily="34" charset="0"/>
              </a:rPr>
              <a:t>звезда подиума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250" name="Picture 2" descr="https://pp.vk.me/c408631/v408631404/9ff9/tAHKmnVp4u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500174"/>
            <a:ext cx="4572000" cy="53578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571480"/>
            <a:ext cx="43701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Лера открыла</a:t>
            </a:r>
          </a:p>
          <a:p>
            <a:r>
              <a:rPr lang="ru-RU" sz="2400" dirty="0" smtClean="0">
                <a:latin typeface="Arial Black" pitchFamily="34" charset="0"/>
              </a:rPr>
              <a:t> Школу танцев в Питере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53252" name="Picture 4" descr="https://pp.vk.me/c408631/v408631404/a773/7i8nJwg76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28802"/>
            <a:ext cx="4572000" cy="492919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43504" y="500042"/>
            <a:ext cx="40004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Дима стал геологом- разведчиком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274" name="Picture 2" descr="https://pp.vk.me/c616524/v616524443/c2c3/sQXaY2XLkz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95375"/>
            <a:ext cx="9144000" cy="57626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285728"/>
            <a:ext cx="8286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А Ира- учительница начальных классов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4348" y="214290"/>
            <a:ext cx="79296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Какую  бы вы ни выбрали профессию, главное- оставайтесь порядочными ЛЮДЬМИ.</a:t>
            </a:r>
          </a:p>
          <a:p>
            <a:endParaRPr lang="ru-RU" sz="4000" dirty="0" smtClean="0">
              <a:latin typeface="Arial Black" pitchFamily="34" charset="0"/>
            </a:endParaRPr>
          </a:p>
          <a:p>
            <a:r>
              <a:rPr lang="ru-RU" sz="4000" dirty="0" smtClean="0">
                <a:latin typeface="Arial Black" pitchFamily="34" charset="0"/>
              </a:rPr>
              <a:t>И берегите ШКОЛЬНУЮ ДРУЖБУ!!! 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298" name="Picture 2" descr="https://pp.vk.me/c620327/v620327320/79d2/s2Ki-kF1Vj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PC\Desktop\сиреневый рай\0_9bcb8_7b992d7b_XXX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5976938" cy="6096000"/>
          </a:xfrm>
          <a:prstGeom prst="rect">
            <a:avLst/>
          </a:prstGeom>
          <a:noFill/>
        </p:spPr>
      </p:pic>
      <p:pic>
        <p:nvPicPr>
          <p:cNvPr id="5122" name="Picture 2" descr="C:\Users\PC\Desktop\сиреневый рай\0_9bc3a_4232275e_XL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2664296" cy="2574377"/>
          </a:xfrm>
          <a:prstGeom prst="rect">
            <a:avLst/>
          </a:prstGeom>
          <a:noFill/>
        </p:spPr>
      </p:pic>
      <p:pic>
        <p:nvPicPr>
          <p:cNvPr id="5123" name="Picture 3" descr="C:\Users\PC\Desktop\сиреневый рай\0_9bc3e_d0b55859_X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196752"/>
            <a:ext cx="2757686" cy="2588286"/>
          </a:xfrm>
          <a:prstGeom prst="rect">
            <a:avLst/>
          </a:prstGeom>
          <a:noFill/>
        </p:spPr>
      </p:pic>
      <p:pic>
        <p:nvPicPr>
          <p:cNvPr id="5124" name="Picture 4" descr="C:\Users\PC\Desktop\сиреневый рай\0_9bc8a_c1de5581_XXXL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9664" y="476672"/>
            <a:ext cx="3024336" cy="5688632"/>
          </a:xfrm>
          <a:prstGeom prst="rect">
            <a:avLst/>
          </a:prstGeom>
          <a:noFill/>
        </p:spPr>
      </p:pic>
      <p:pic>
        <p:nvPicPr>
          <p:cNvPr id="5125" name="Picture 5" descr="C:\Users\PC\Desktop\сиреневый рай\0_9bc34_e43c9897_XL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212976"/>
            <a:ext cx="3429428" cy="25739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143240" y="785794"/>
            <a:ext cx="425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Я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4143380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ВАС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6072206"/>
            <a:ext cx="2820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ЛЮБЛЮ...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pp.vk.me/c618628/v618628404/7af9/-n18ldA15O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43380"/>
            <a:ext cx="3000364" cy="2714620"/>
          </a:xfrm>
          <a:prstGeom prst="rect">
            <a:avLst/>
          </a:prstGeom>
          <a:noFill/>
        </p:spPr>
      </p:pic>
      <p:pic>
        <p:nvPicPr>
          <p:cNvPr id="6148" name="Picture 4" descr="https://pp.vk.me/c618628/v618628404/7b14/1cbhZKevLk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4977" y="4167209"/>
            <a:ext cx="3829023" cy="2690791"/>
          </a:xfrm>
          <a:prstGeom prst="rect">
            <a:avLst/>
          </a:prstGeom>
          <a:noFill/>
        </p:spPr>
      </p:pic>
      <p:pic>
        <p:nvPicPr>
          <p:cNvPr id="6150" name="Picture 6" descr="https://pp.vk.me/c618628/v618628404/7b26/-YTzdEYx9d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4214818"/>
            <a:ext cx="2786082" cy="2833667"/>
          </a:xfrm>
          <a:prstGeom prst="rect">
            <a:avLst/>
          </a:prstGeom>
          <a:noFill/>
        </p:spPr>
      </p:pic>
      <p:pic>
        <p:nvPicPr>
          <p:cNvPr id="6152" name="Picture 8" descr="https://pp.vk.me/c618628/v618628404/7a96/6LghLakhcHI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1428736"/>
            <a:ext cx="3214678" cy="2833667"/>
          </a:xfrm>
          <a:prstGeom prst="rect">
            <a:avLst/>
          </a:prstGeom>
          <a:noFill/>
        </p:spPr>
      </p:pic>
      <p:pic>
        <p:nvPicPr>
          <p:cNvPr id="6154" name="Picture 10" descr="https://pp.vk.me/c618628/v618628404/7b0b/Lgcltp0BLwk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00" y="1571612"/>
            <a:ext cx="3571900" cy="2619353"/>
          </a:xfrm>
          <a:prstGeom prst="rect">
            <a:avLst/>
          </a:prstGeom>
          <a:noFill/>
        </p:spPr>
      </p:pic>
      <p:pic>
        <p:nvPicPr>
          <p:cNvPr id="6156" name="Picture 12" descr="https://pp.vk.me/c618628/v618628404/7af0/R6sRI_ZYgRE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00174"/>
            <a:ext cx="3071802" cy="276222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48" y="214290"/>
            <a:ext cx="6949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Мы, кстати, ужасно</a:t>
            </a:r>
          </a:p>
          <a:p>
            <a:r>
              <a:rPr lang="ru-RU" sz="2400" dirty="0" smtClean="0">
                <a:latin typeface="Arial Black" pitchFamily="34" charset="0"/>
              </a:rPr>
              <a:t> СКРОМНЫЕ,.... </a:t>
            </a:r>
          </a:p>
          <a:p>
            <a:r>
              <a:rPr lang="ru-RU" sz="2400" dirty="0" smtClean="0">
                <a:latin typeface="Arial Black" pitchFamily="34" charset="0"/>
              </a:rPr>
              <a:t>СТЕСНИТЕЛЬНЫЕ !!!!!......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010" name="Picture 2" descr="https://pp.vk.me/c620718/v620718404/692d/0u9iRIM8c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214290"/>
            <a:ext cx="777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Но всё хорошее когда- нибудь кончается....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28662" y="642918"/>
            <a:ext cx="82109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Хотя- нет! </a:t>
            </a:r>
          </a:p>
          <a:p>
            <a:r>
              <a:rPr lang="ru-RU" sz="2000" dirty="0" smtClean="0">
                <a:latin typeface="Arial Black" pitchFamily="34" charset="0"/>
              </a:rPr>
              <a:t>Впереди у нас долгая и счастливая дорога,</a:t>
            </a:r>
          </a:p>
          <a:p>
            <a:r>
              <a:rPr lang="ru-RU" sz="2000" dirty="0" smtClean="0">
                <a:latin typeface="Arial Black" pitchFamily="34" charset="0"/>
              </a:rPr>
              <a:t>от правильного выбора которой зависит наша жизнь...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2000240"/>
            <a:ext cx="65101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И вот мы 7-10 лет спустя... </a:t>
            </a:r>
          </a:p>
          <a:p>
            <a:r>
              <a:rPr lang="ru-RU" sz="3200" dirty="0" smtClean="0">
                <a:latin typeface="Arial Black" pitchFamily="34" charset="0"/>
              </a:rPr>
              <a:t>На встрече выпускников....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3571876"/>
            <a:ext cx="640271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400" dirty="0" smtClean="0">
              <a:latin typeface="Arial Black" pitchFamily="34" charset="0"/>
            </a:endParaRPr>
          </a:p>
          <a:p>
            <a:endParaRPr lang="ru-RU" sz="4400" dirty="0" smtClean="0">
              <a:latin typeface="Arial Black" pitchFamily="34" charset="0"/>
            </a:endParaRPr>
          </a:p>
          <a:p>
            <a:r>
              <a:rPr lang="ru-RU" sz="4400" dirty="0" smtClean="0">
                <a:latin typeface="Arial Black" pitchFamily="34" charset="0"/>
              </a:rPr>
              <a:t>Кем же мы стали?!</a:t>
            </a:r>
          </a:p>
          <a:p>
            <a:r>
              <a:rPr lang="ru-RU" sz="4400" dirty="0" smtClean="0">
                <a:latin typeface="Arial Black" pitchFamily="34" charset="0"/>
              </a:rPr>
              <a:t>          Помечтаем....</a:t>
            </a:r>
            <a:endParaRPr lang="ru-RU" sz="4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058" name="Picture 2" descr="https://pp.vk.me/c620718/v620718404/6813/uADgzBj77t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0"/>
            <a:ext cx="571500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00042"/>
            <a:ext cx="62907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Саша, Лёша, Максим – </a:t>
            </a:r>
          </a:p>
          <a:p>
            <a:r>
              <a:rPr lang="ru-RU" sz="2800" dirty="0" smtClean="0">
                <a:latin typeface="Arial Black" pitchFamily="34" charset="0"/>
              </a:rPr>
              <a:t>лучшие автослесари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области.</a:t>
            </a:r>
          </a:p>
          <a:p>
            <a:r>
              <a:rPr lang="ru-RU" sz="2800" dirty="0" smtClean="0">
                <a:latin typeface="Arial Black" pitchFamily="34" charset="0"/>
              </a:rPr>
              <a:t> Сергей открыл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свой</a:t>
            </a:r>
            <a:r>
              <a:rPr lang="ru-RU" sz="2800" dirty="0" smtClean="0">
                <a:latin typeface="Arial Black" pitchFamily="34" charset="0"/>
              </a:rPr>
              <a:t> автосалон</a:t>
            </a:r>
          </a:p>
          <a:p>
            <a:r>
              <a:rPr lang="ru-RU" sz="2800" dirty="0" smtClean="0">
                <a:latin typeface="Arial Black" pitchFamily="34" charset="0"/>
              </a:rPr>
              <a:t> и ходит пальцы веером. </a:t>
            </a:r>
          </a:p>
          <a:p>
            <a:endParaRPr lang="ru-RU" sz="2800" dirty="0" smtClean="0">
              <a:latin typeface="Arial Black" pitchFamily="34" charset="0"/>
            </a:endParaRPr>
          </a:p>
          <a:p>
            <a:endParaRPr lang="ru-RU" sz="2800" dirty="0" smtClean="0">
              <a:latin typeface="Arial Black" pitchFamily="34" charset="0"/>
            </a:endParaRPr>
          </a:p>
          <a:p>
            <a:r>
              <a:rPr lang="ru-RU" sz="2800" dirty="0" smtClean="0">
                <a:latin typeface="Arial Black" pitchFamily="34" charset="0"/>
              </a:rPr>
              <a:t>Надежда уехал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а в Нижний </a:t>
            </a:r>
          </a:p>
          <a:p>
            <a:r>
              <a:rPr lang="ru-RU" sz="2800" dirty="0" smtClean="0">
                <a:latin typeface="Arial Black" pitchFamily="34" charset="0"/>
              </a:rPr>
              <a:t>и открыла свой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салон</a:t>
            </a:r>
            <a:r>
              <a:rPr lang="ru-RU" sz="2800" dirty="0" smtClean="0">
                <a:latin typeface="Arial Black" pitchFamily="34" charset="0"/>
              </a:rPr>
              <a:t> красоты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178" name="Picture 2" descr="https://pp.vk.me/c616524/v616524443/c302/HokFbdgZ0z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500174"/>
            <a:ext cx="3428992" cy="53578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42852"/>
            <a:ext cx="292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Фаргана стала ещё краше и затмила ЛУНУУУУУУ!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50180" name="Picture 4" descr="https://pp.vk.me/c408631/v408631404/9fa8/swrpRPwlmR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0"/>
            <a:ext cx="3214710" cy="3714776"/>
          </a:xfrm>
          <a:prstGeom prst="rect">
            <a:avLst/>
          </a:prstGeom>
          <a:noFill/>
        </p:spPr>
      </p:pic>
      <p:pic>
        <p:nvPicPr>
          <p:cNvPr id="50182" name="Picture 6" descr="https://pp.vk.me/c620718/v620718404/6865/jXsPLMNgza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6349" y="3643314"/>
            <a:ext cx="4257651" cy="321468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929322" y="357166"/>
            <a:ext cx="3214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Кенан стал крутым оперативником, </a:t>
            </a:r>
          </a:p>
          <a:p>
            <a:r>
              <a:rPr lang="ru-RU" sz="2400" dirty="0" smtClean="0">
                <a:latin typeface="Arial Black" pitchFamily="34" charset="0"/>
              </a:rPr>
              <a:t>но в свободное время </a:t>
            </a:r>
          </a:p>
          <a:p>
            <a:r>
              <a:rPr lang="ru-RU" sz="2400" dirty="0" smtClean="0">
                <a:latin typeface="Arial Black" pitchFamily="34" charset="0"/>
              </a:rPr>
              <a:t>подрабатывает лЭзгинкой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082" name="Picture 2" descr="https://pp.vk.me/c616524/v616524443/c2f9/ivFbMHjYqa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1" y="428604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Сергей – окулист, </a:t>
            </a:r>
          </a:p>
          <a:p>
            <a:r>
              <a:rPr lang="ru-RU" sz="2400" dirty="0" smtClean="0">
                <a:latin typeface="Arial Black" pitchFamily="34" charset="0"/>
              </a:rPr>
              <a:t>Никита – гинеколог  и на полставки - стоматолог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130" name="Picture 2" descr="https://pp.vk.me/c616524/v616524443/c2ba/dpcMipfN5Y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95375"/>
            <a:ext cx="9144000" cy="57626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642918"/>
            <a:ext cx="64812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Просто... тихо счастливы...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9C5B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106" name="Picture 2" descr="https://pp.vk.me/c408631/v408631463/90b7/Vj-xI5VU1J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8778"/>
            <a:ext cx="3714744" cy="5329222"/>
          </a:xfrm>
          <a:prstGeom prst="rect">
            <a:avLst/>
          </a:prstGeom>
          <a:noFill/>
        </p:spPr>
      </p:pic>
      <p:pic>
        <p:nvPicPr>
          <p:cNvPr id="47108" name="Picture 4" descr="https://pp.vk.me/c616617/v616617404/4db9/JsEru665CN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3929066"/>
            <a:ext cx="5757849" cy="292893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73629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Коля сменил имя на крутой псевдоним и</a:t>
            </a:r>
          </a:p>
          <a:p>
            <a:r>
              <a:rPr lang="ru-RU" sz="2400" dirty="0" smtClean="0">
                <a:latin typeface="Arial Black" pitchFamily="34" charset="0"/>
              </a:rPr>
              <a:t> гоняет на крутом байке по всему миру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2786058"/>
            <a:ext cx="4889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Иногда к нему присоединяются ...., </a:t>
            </a:r>
          </a:p>
          <a:p>
            <a:r>
              <a:rPr lang="ru-RU" dirty="0" smtClean="0">
                <a:latin typeface="Arial Black" pitchFamily="34" charset="0"/>
              </a:rPr>
              <a:t>но только с разрешения...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84815bedbaaac3dec6892b65af826834d764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233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Леонидович</cp:lastModifiedBy>
  <cp:revision>43</cp:revision>
  <dcterms:created xsi:type="dcterms:W3CDTF">2014-04-22T11:19:17Z</dcterms:created>
  <dcterms:modified xsi:type="dcterms:W3CDTF">2015-01-18T14:24:26Z</dcterms:modified>
</cp:coreProperties>
</file>