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67" r:id="rId2"/>
    <p:sldId id="273" r:id="rId3"/>
    <p:sldId id="263" r:id="rId4"/>
    <p:sldId id="270" r:id="rId5"/>
    <p:sldId id="271" r:id="rId6"/>
    <p:sldId id="279" r:id="rId7"/>
    <p:sldId id="278" r:id="rId8"/>
    <p:sldId id="286" r:id="rId9"/>
    <p:sldId id="289" r:id="rId10"/>
    <p:sldId id="288" r:id="rId11"/>
    <p:sldId id="283" r:id="rId12"/>
    <p:sldId id="290" r:id="rId13"/>
    <p:sldId id="282" r:id="rId14"/>
    <p:sldId id="281" r:id="rId15"/>
    <p:sldId id="280" r:id="rId16"/>
    <p:sldId id="277" r:id="rId17"/>
    <p:sldId id="276" r:id="rId18"/>
  </p:sldIdLst>
  <p:sldSz cx="9144000" cy="6858000" type="screen4x3"/>
  <p:notesSz cx="6858000" cy="9144000"/>
  <p:custDataLst>
    <p:tags r:id="rId20"/>
  </p:custData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C5BCD"/>
    <a:srgbClr val="8D42C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645" autoAdjust="0"/>
    <p:restoredTop sz="94660"/>
  </p:normalViewPr>
  <p:slideViewPr>
    <p:cSldViewPr>
      <p:cViewPr varScale="1">
        <p:scale>
          <a:sx n="74" d="100"/>
          <a:sy n="74" d="100"/>
        </p:scale>
        <p:origin x="1314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gs" Target="tags/tag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FAF4CEF-8FD8-4840-9EA7-4838F04CBD74}" type="datetimeFigureOut">
              <a:rPr lang="ru-RU" smtClean="0"/>
              <a:t>18.01.2015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BF29073-8E44-4B7E-B0EA-567EBEC4E40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068054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213DC-E701-4439-949C-7E3BBDE84144}" type="datetimeFigureOut">
              <a:rPr lang="ru-RU" smtClean="0"/>
              <a:pPr/>
              <a:t>18.01.2015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563885-4979-42B7-8909-232DBCBBCCE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213DC-E701-4439-949C-7E3BBDE84144}" type="datetimeFigureOut">
              <a:rPr lang="ru-RU" smtClean="0"/>
              <a:pPr/>
              <a:t>18.01.2015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563885-4979-42B7-8909-232DBCBBCCE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213DC-E701-4439-949C-7E3BBDE84144}" type="datetimeFigureOut">
              <a:rPr lang="ru-RU" smtClean="0"/>
              <a:pPr/>
              <a:t>18.01.2015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563885-4979-42B7-8909-232DBCBBCCE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213DC-E701-4439-949C-7E3BBDE84144}" type="datetimeFigureOut">
              <a:rPr lang="ru-RU" smtClean="0"/>
              <a:pPr/>
              <a:t>18.01.2015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563885-4979-42B7-8909-232DBCBBCCE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213DC-E701-4439-949C-7E3BBDE84144}" type="datetimeFigureOut">
              <a:rPr lang="ru-RU" smtClean="0"/>
              <a:pPr/>
              <a:t>18.01.2015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563885-4979-42B7-8909-232DBCBBCCE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213DC-E701-4439-949C-7E3BBDE84144}" type="datetimeFigureOut">
              <a:rPr lang="ru-RU" smtClean="0"/>
              <a:pPr/>
              <a:t>18.01.2015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563885-4979-42B7-8909-232DBCBBCCE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213DC-E701-4439-949C-7E3BBDE84144}" type="datetimeFigureOut">
              <a:rPr lang="ru-RU" smtClean="0"/>
              <a:pPr/>
              <a:t>18.01.2015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563885-4979-42B7-8909-232DBCBBCCE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213DC-E701-4439-949C-7E3BBDE84144}" type="datetimeFigureOut">
              <a:rPr lang="ru-RU" smtClean="0"/>
              <a:pPr/>
              <a:t>18.01.2015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563885-4979-42B7-8909-232DBCBBCCE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213DC-E701-4439-949C-7E3BBDE84144}" type="datetimeFigureOut">
              <a:rPr lang="ru-RU" smtClean="0"/>
              <a:pPr/>
              <a:t>18.01.2015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563885-4979-42B7-8909-232DBCBBCCE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213DC-E701-4439-949C-7E3BBDE84144}" type="datetimeFigureOut">
              <a:rPr lang="ru-RU" smtClean="0"/>
              <a:pPr/>
              <a:t>18.01.2015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563885-4979-42B7-8909-232DBCBBCCE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213DC-E701-4439-949C-7E3BBDE84144}" type="datetimeFigureOut">
              <a:rPr lang="ru-RU" smtClean="0"/>
              <a:pPr/>
              <a:t>18.01.2015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563885-4979-42B7-8909-232DBCBBCCE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3213DC-E701-4439-949C-7E3BBDE84144}" type="datetimeFigureOut">
              <a:rPr lang="ru-RU" smtClean="0"/>
              <a:pPr/>
              <a:t>18.01.2015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563885-4979-42B7-8909-232DBCBBCCE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1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7" Type="http://schemas.openxmlformats.org/officeDocument/2006/relationships/image" Target="../media/image36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5.jpeg"/><Relationship Id="rId5" Type="http://schemas.openxmlformats.org/officeDocument/2006/relationships/image" Target="../media/image34.jpeg"/><Relationship Id="rId4" Type="http://schemas.openxmlformats.org/officeDocument/2006/relationships/image" Target="../media/image33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7" Type="http://schemas.openxmlformats.org/officeDocument/2006/relationships/image" Target="../media/image41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0.jpeg"/><Relationship Id="rId5" Type="http://schemas.openxmlformats.org/officeDocument/2006/relationships/image" Target="../media/image39.jpeg"/><Relationship Id="rId4" Type="http://schemas.openxmlformats.org/officeDocument/2006/relationships/image" Target="../media/image38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4.jpeg"/><Relationship Id="rId4" Type="http://schemas.openxmlformats.org/officeDocument/2006/relationships/image" Target="../media/image43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7" Type="http://schemas.openxmlformats.org/officeDocument/2006/relationships/image" Target="../media/image50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9.jpeg"/><Relationship Id="rId5" Type="http://schemas.openxmlformats.org/officeDocument/2006/relationships/image" Target="../media/image48.jpeg"/><Relationship Id="rId4" Type="http://schemas.openxmlformats.org/officeDocument/2006/relationships/image" Target="../media/image47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t="-2000" r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Рисунок2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988840"/>
            <a:ext cx="8704369" cy="190179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286116" y="4286256"/>
            <a:ext cx="655715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solidFill>
                  <a:srgbClr val="FFFF00"/>
                </a:solidFill>
                <a:latin typeface="Arial Black" pitchFamily="34" charset="0"/>
              </a:rPr>
              <a:t>Или Немного о 9 «А»...</a:t>
            </a:r>
            <a:endParaRPr lang="ru-RU" sz="3200" dirty="0">
              <a:solidFill>
                <a:srgbClr val="FFFF00"/>
              </a:solidFill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38100">
            <a:solidFill>
              <a:srgbClr val="9C5BC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5602" name="Picture 2" descr="https://pp.vk.me/c408628/v408628320/69af/5m_iM0imKZc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00561" y="1000108"/>
            <a:ext cx="4643439" cy="5857892"/>
          </a:xfrm>
          <a:prstGeom prst="rect">
            <a:avLst/>
          </a:prstGeom>
          <a:noFill/>
        </p:spPr>
      </p:pic>
      <p:pic>
        <p:nvPicPr>
          <p:cNvPr id="38914" name="Picture 2" descr="https://pp.vk.me/c618024/v618024404/5f33/GB6GgDRkfqU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143472" y="0"/>
            <a:ext cx="4000528" cy="2500306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428596" y="1000108"/>
            <a:ext cx="1017686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>
                <a:latin typeface="Arial Black" pitchFamily="34" charset="0"/>
              </a:rPr>
              <a:t>А еще мы любим СПОРТ!</a:t>
            </a:r>
            <a:endParaRPr lang="ru-RU" sz="3600" dirty="0">
              <a:latin typeface="Arial Black" pitchFamily="34" charset="0"/>
            </a:endParaRPr>
          </a:p>
        </p:txBody>
      </p:sp>
      <p:pic>
        <p:nvPicPr>
          <p:cNvPr id="38916" name="Picture 4" descr="https://pp.vk.me/c618024/v618024404/605b/E6n7wDX-wZo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" y="1928802"/>
            <a:ext cx="5143504" cy="492919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38100">
            <a:solidFill>
              <a:srgbClr val="9C5BC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7650" name="Picture 2" descr="https://pp.vk.me/c618024/v618024404/616e/sOsCPkrNuGA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286280" cy="3405171"/>
          </a:xfrm>
          <a:prstGeom prst="rect">
            <a:avLst/>
          </a:prstGeom>
          <a:noFill/>
        </p:spPr>
      </p:pic>
      <p:pic>
        <p:nvPicPr>
          <p:cNvPr id="27652" name="Picture 4" descr="https://pp.vk.me/c618024/v618024404/628a/TIpjjKoBL0Y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86248" y="1"/>
            <a:ext cx="4857752" cy="3429000"/>
          </a:xfrm>
          <a:prstGeom prst="rect">
            <a:avLst/>
          </a:prstGeom>
          <a:noFill/>
        </p:spPr>
      </p:pic>
      <p:pic>
        <p:nvPicPr>
          <p:cNvPr id="27654" name="Picture 6" descr="https://pp.vk.me/c409325/v409325320/e8d4/V4VRbm907zM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57224" y="2643182"/>
            <a:ext cx="7686675" cy="421481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38100">
            <a:solidFill>
              <a:srgbClr val="9C5BC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1990" name="Picture 6" descr="https://pp.vk.me/c605624/v605624404/361b/GFrFFNcBPcI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43438" y="3143248"/>
            <a:ext cx="4500562" cy="3714752"/>
          </a:xfrm>
          <a:prstGeom prst="rect">
            <a:avLst/>
          </a:prstGeom>
          <a:noFill/>
        </p:spPr>
      </p:pic>
      <p:pic>
        <p:nvPicPr>
          <p:cNvPr id="41992" name="Picture 8" descr="https://pp.vk.me/c312827/v312827404/813f/AhlFjKOUmrg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" y="3143248"/>
            <a:ext cx="4643437" cy="3714752"/>
          </a:xfrm>
          <a:prstGeom prst="rect">
            <a:avLst/>
          </a:prstGeom>
          <a:noFill/>
        </p:spPr>
      </p:pic>
      <p:pic>
        <p:nvPicPr>
          <p:cNvPr id="41994" name="Picture 10" descr="https://pp.vk.me/c607828/v607828443/18e1/ipsUO-s39ng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43407" y="23829"/>
            <a:ext cx="4900593" cy="3119419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142844" y="714356"/>
            <a:ext cx="5016463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latin typeface="Arial Black" pitchFamily="34" charset="0"/>
              </a:rPr>
              <a:t>Умеем и любим</a:t>
            </a:r>
          </a:p>
          <a:p>
            <a:endParaRPr lang="ru-RU" sz="3200" dirty="0" smtClean="0">
              <a:latin typeface="Arial Black" pitchFamily="34" charset="0"/>
            </a:endParaRPr>
          </a:p>
          <a:p>
            <a:r>
              <a:rPr lang="ru-RU" sz="3200" dirty="0" smtClean="0">
                <a:latin typeface="Arial Black" pitchFamily="34" charset="0"/>
              </a:rPr>
              <a:t> хорошо ОТДЫХАТЬ!!!!!</a:t>
            </a:r>
            <a:endParaRPr lang="ru-RU" sz="3200" dirty="0"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38100">
            <a:solidFill>
              <a:srgbClr val="9C5BC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8674" name="Picture 2" descr="https://pp.vk.me/c408631/v408631404/a763/nuIgwlwyV-Q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2571768" cy="2647962"/>
          </a:xfrm>
          <a:prstGeom prst="rect">
            <a:avLst/>
          </a:prstGeom>
          <a:noFill/>
        </p:spPr>
      </p:pic>
      <p:pic>
        <p:nvPicPr>
          <p:cNvPr id="28676" name="Picture 4" descr="https://pp.vk.me/c408631/v408631404/a901/prjfa4UmrlY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71736" y="0"/>
            <a:ext cx="3357586" cy="2643182"/>
          </a:xfrm>
          <a:prstGeom prst="rect">
            <a:avLst/>
          </a:prstGeom>
          <a:noFill/>
        </p:spPr>
      </p:pic>
      <p:pic>
        <p:nvPicPr>
          <p:cNvPr id="28678" name="Picture 6" descr="https://pp.vk.me/c408631/v408631404/a8a0/hdHOoJnFPGw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86415" y="0"/>
            <a:ext cx="3757585" cy="3976675"/>
          </a:xfrm>
          <a:prstGeom prst="rect">
            <a:avLst/>
          </a:prstGeom>
          <a:noFill/>
        </p:spPr>
      </p:pic>
      <p:pic>
        <p:nvPicPr>
          <p:cNvPr id="28680" name="Picture 8" descr="https://pp.vk.me/c409325/v409325320/e89e/bME9MoR7Hjc.jp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2643183"/>
            <a:ext cx="4357718" cy="4214818"/>
          </a:xfrm>
          <a:prstGeom prst="rect">
            <a:avLst/>
          </a:prstGeom>
          <a:noFill/>
        </p:spPr>
      </p:pic>
      <p:pic>
        <p:nvPicPr>
          <p:cNvPr id="28682" name="Picture 10" descr="https://pp.vk.me/c608624/v608624463/31ee/gAklVRUFbrs.jpg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357686" y="3214686"/>
            <a:ext cx="4786314" cy="364331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38100">
            <a:solidFill>
              <a:srgbClr val="9C5BC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9698" name="Picture 2" descr="https://pp.vk.me/c314416/v314416443/8ab5/ZakWFrSHqT0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2857488" cy="2071678"/>
          </a:xfrm>
          <a:prstGeom prst="rect">
            <a:avLst/>
          </a:prstGeom>
          <a:noFill/>
        </p:spPr>
      </p:pic>
      <p:pic>
        <p:nvPicPr>
          <p:cNvPr id="29700" name="Picture 4" descr="https://pp.vk.me/c617318/v617318404/7fec/NNqyVh2NGb8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" y="2000241"/>
            <a:ext cx="3571868" cy="2786082"/>
          </a:xfrm>
          <a:prstGeom prst="rect">
            <a:avLst/>
          </a:prstGeom>
          <a:noFill/>
        </p:spPr>
      </p:pic>
      <p:pic>
        <p:nvPicPr>
          <p:cNvPr id="29702" name="Picture 6" descr="https://pp.vk.me/c617318/v617318404/7fc4/EFFY6XwYCR0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4429132"/>
            <a:ext cx="3571900" cy="2428868"/>
          </a:xfrm>
          <a:prstGeom prst="rect">
            <a:avLst/>
          </a:prstGeom>
          <a:noFill/>
        </p:spPr>
      </p:pic>
      <p:pic>
        <p:nvPicPr>
          <p:cNvPr id="29704" name="Picture 8" descr="https://pp.vk.me/c417831/v417831214/b1ea/c31mOI2T0kI.jp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857456" y="3024201"/>
            <a:ext cx="6286544" cy="3833799"/>
          </a:xfrm>
          <a:prstGeom prst="rect">
            <a:avLst/>
          </a:prstGeom>
          <a:noFill/>
        </p:spPr>
      </p:pic>
      <p:pic>
        <p:nvPicPr>
          <p:cNvPr id="29706" name="Picture 10" descr="https://pp.vk.me/c408628/v408628320/697d/63yyyMZvkKw.jpg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86349" y="0"/>
            <a:ext cx="4257651" cy="3047981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2786050" y="428604"/>
            <a:ext cx="4442171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dirty="0" smtClean="0">
                <a:latin typeface="Arial Black" pitchFamily="34" charset="0"/>
              </a:rPr>
              <a:t>Легки</a:t>
            </a:r>
          </a:p>
          <a:p>
            <a:r>
              <a:rPr lang="ru-RU" sz="4400" dirty="0" smtClean="0">
                <a:latin typeface="Arial Black" pitchFamily="34" charset="0"/>
              </a:rPr>
              <a:t> на </a:t>
            </a:r>
            <a:r>
              <a:rPr lang="ru-RU" sz="4400" dirty="0" smtClean="0">
                <a:solidFill>
                  <a:srgbClr val="FF0000"/>
                </a:solidFill>
                <a:latin typeface="Arial Black" pitchFamily="34" charset="0"/>
              </a:rPr>
              <a:t>подъём!</a:t>
            </a:r>
            <a:endParaRPr lang="ru-RU" sz="4400" dirty="0">
              <a:solidFill>
                <a:srgbClr val="FF0000"/>
              </a:solidFill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38100">
            <a:solidFill>
              <a:srgbClr val="9C5BC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0722" name="Picture 2" descr="https://pp.vk.me/c605617/v605617404/937c/t6xK9d4cRdI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3167077"/>
            <a:ext cx="4214842" cy="3690923"/>
          </a:xfrm>
          <a:prstGeom prst="rect">
            <a:avLst/>
          </a:prstGeom>
          <a:noFill/>
        </p:spPr>
      </p:pic>
      <p:pic>
        <p:nvPicPr>
          <p:cNvPr id="30724" name="Picture 4" descr="https://pp.vk.me/c605617/v605617404/93bb/N899AbBajHA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14810" y="3357562"/>
            <a:ext cx="4929190" cy="3500438"/>
          </a:xfrm>
          <a:prstGeom prst="rect">
            <a:avLst/>
          </a:prstGeom>
          <a:noFill/>
        </p:spPr>
      </p:pic>
      <p:pic>
        <p:nvPicPr>
          <p:cNvPr id="30730" name="Picture 10" descr="https://pp.vk.me/c605617/v605617404/93a9/24IYVNEUSVY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572032" cy="3476609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4643438" y="1000108"/>
            <a:ext cx="450056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latin typeface="Arial Black" pitchFamily="34" charset="0"/>
              </a:rPr>
              <a:t>С удовольствием трудимся </a:t>
            </a:r>
          </a:p>
          <a:p>
            <a:r>
              <a:rPr lang="ru-RU" sz="2400" dirty="0" smtClean="0">
                <a:latin typeface="Arial Black" pitchFamily="34" charset="0"/>
              </a:rPr>
              <a:t>на благо... общества</a:t>
            </a:r>
            <a:endParaRPr lang="ru-RU" sz="2400" dirty="0"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38100">
            <a:solidFill>
              <a:srgbClr val="9C5BC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3794" name="Picture 2" descr="https://pp.vk.me/c616524/v616524443/c2cc/Xw3iC32zTnY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095375"/>
            <a:ext cx="9144000" cy="5762625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642910" y="142852"/>
            <a:ext cx="8112648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latin typeface="Arial Black" pitchFamily="34" charset="0"/>
              </a:rPr>
              <a:t>И в перерывах между такими важными занятиями успеваем </a:t>
            </a:r>
            <a:r>
              <a:rPr lang="ru-RU" sz="4800" dirty="0" smtClean="0">
                <a:latin typeface="Arial Black" pitchFamily="34" charset="0"/>
              </a:rPr>
              <a:t>учиться!!!</a:t>
            </a:r>
            <a:endParaRPr lang="ru-RU" sz="4800" dirty="0"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38100">
            <a:solidFill>
              <a:srgbClr val="9C5BC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4818" name="Picture 2" descr="https://pp.vk.me/c618628/v618628404/7a3c/HVxYGc1wNsg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" y="3214686"/>
            <a:ext cx="4357686" cy="3643314"/>
          </a:xfrm>
          <a:prstGeom prst="rect">
            <a:avLst/>
          </a:prstGeom>
          <a:noFill/>
        </p:spPr>
      </p:pic>
      <p:pic>
        <p:nvPicPr>
          <p:cNvPr id="34820" name="Picture 4" descr="https://pp.vk.me/c618628/v618628404/7a2a/qPK-KXT1fQs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71414"/>
            <a:ext cx="4286248" cy="3047981"/>
          </a:xfrm>
          <a:prstGeom prst="rect">
            <a:avLst/>
          </a:prstGeom>
          <a:noFill/>
        </p:spPr>
      </p:pic>
      <p:pic>
        <p:nvPicPr>
          <p:cNvPr id="34822" name="Picture 6" descr="https://pp.vk.me/c618628/v618628404/7a57/a5DKkeTug2Y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86248" y="0"/>
            <a:ext cx="4857752" cy="3333733"/>
          </a:xfrm>
          <a:prstGeom prst="rect">
            <a:avLst/>
          </a:prstGeom>
          <a:noFill/>
        </p:spPr>
      </p:pic>
      <p:pic>
        <p:nvPicPr>
          <p:cNvPr id="34826" name="Picture 10" descr="https://pp.vk.me/c618628/v618628404/7ad5/VhLH50_3M8o.jp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071934" y="3357562"/>
            <a:ext cx="5072066" cy="3690923"/>
          </a:xfrm>
          <a:prstGeom prst="rect">
            <a:avLst/>
          </a:prstGeom>
          <a:noFill/>
        </p:spPr>
      </p:pic>
      <p:pic>
        <p:nvPicPr>
          <p:cNvPr id="34828" name="Picture 12" descr="https://pp.vk.me/c618628/v618628404/7a8d/QSsKi2REQ7E.jpg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85984" y="2285992"/>
            <a:ext cx="4714908" cy="235745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38100">
            <a:solidFill>
              <a:srgbClr val="9C5BC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170" name="Picture 2" descr="https://pp.vk.me/c312827/v312827404/7da9/h-fjMJhtvlc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3000372"/>
            <a:ext cx="4857752" cy="3857628"/>
          </a:xfrm>
          <a:prstGeom prst="rect">
            <a:avLst/>
          </a:prstGeom>
          <a:noFill/>
        </p:spPr>
      </p:pic>
      <p:pic>
        <p:nvPicPr>
          <p:cNvPr id="7172" name="Picture 4" descr="https://pp.vk.me/c312827/v312827404/7fce/K76pTk1dYlY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43407" y="0"/>
            <a:ext cx="4900593" cy="4691055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214282" y="928670"/>
            <a:ext cx="4694823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 smtClean="0">
                <a:latin typeface="Arial Black" pitchFamily="34" charset="0"/>
              </a:rPr>
              <a:t>Когда- то мы были маленькие...</a:t>
            </a:r>
            <a:endParaRPr lang="ru-RU" sz="4000" dirty="0">
              <a:latin typeface="Arial Black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143504" y="4929198"/>
            <a:ext cx="378621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>
                <a:latin typeface="Arial Black" pitchFamily="34" charset="0"/>
              </a:rPr>
              <a:t>Но такие креативные!</a:t>
            </a:r>
            <a:endParaRPr lang="ru-RU" sz="3600" dirty="0"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alphaModFix amt="82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38100">
            <a:solidFill>
              <a:srgbClr val="9C5BC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8196" name="Picture 4" descr="https://pp.vk.me/c312827/v312827404/7fd7/QTa93J5kaN4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100531" y="0"/>
            <a:ext cx="5043469" cy="3619485"/>
          </a:xfrm>
          <a:prstGeom prst="rect">
            <a:avLst/>
          </a:prstGeom>
          <a:noFill/>
        </p:spPr>
      </p:pic>
      <p:pic>
        <p:nvPicPr>
          <p:cNvPr id="8198" name="Picture 6" descr="https://pp.vk.me/c312827/v312827404/8187/iCOKmh3Xk34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" y="3214686"/>
            <a:ext cx="4857752" cy="3643314"/>
          </a:xfrm>
          <a:prstGeom prst="rect">
            <a:avLst/>
          </a:prstGeom>
          <a:noFill/>
        </p:spPr>
      </p:pic>
      <p:pic>
        <p:nvPicPr>
          <p:cNvPr id="8200" name="Picture 8" descr="https://pp.vk.me/c312827/v312827404/8151/Xg5QhR0dTbc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285728"/>
            <a:ext cx="4543403" cy="2905105"/>
          </a:xfrm>
          <a:prstGeom prst="rect">
            <a:avLst/>
          </a:prstGeom>
          <a:noFill/>
        </p:spPr>
      </p:pic>
      <p:pic>
        <p:nvPicPr>
          <p:cNvPr id="8202" name="Picture 10" descr="https://pp.vk.me/c313229/v313229025/61c5/9xzsTwQjE4U.jp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72000" y="3714752"/>
            <a:ext cx="4572000" cy="314324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alphaModFix amt="82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38100">
            <a:solidFill>
              <a:srgbClr val="9C5BC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074" name="Picture 2" descr="https://pp.vk.me/c424130/v424130241/679b/ibquNm8TeU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785794"/>
            <a:ext cx="9144000" cy="6072206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1071538" y="0"/>
            <a:ext cx="700092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 smtClean="0"/>
              <a:t>Немного подросли...</a:t>
            </a:r>
            <a:endParaRPr lang="ru-RU" sz="4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38100">
            <a:solidFill>
              <a:srgbClr val="9C5BC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050" name="Picture 2" descr="https://pp.vk.me/c313229/v313229320/4e30/g9B59ZPuyo0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3452829"/>
            <a:ext cx="4929190" cy="3405171"/>
          </a:xfrm>
          <a:prstGeom prst="rect">
            <a:avLst/>
          </a:prstGeom>
          <a:noFill/>
        </p:spPr>
      </p:pic>
      <p:pic>
        <p:nvPicPr>
          <p:cNvPr id="2052" name="Picture 4" descr="https://pp.vk.me/c408628/v408628320/699b/e752uAlfezA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29058" y="0"/>
            <a:ext cx="5214942" cy="3762361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0" y="857232"/>
            <a:ext cx="471277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latin typeface="Arial Black" pitchFamily="34" charset="0"/>
              </a:rPr>
              <a:t>... Но </a:t>
            </a:r>
          </a:p>
          <a:p>
            <a:r>
              <a:rPr lang="ru-RU" sz="3200" dirty="0" smtClean="0">
                <a:latin typeface="Arial Black" pitchFamily="34" charset="0"/>
              </a:rPr>
              <a:t>по-прежнему </a:t>
            </a:r>
          </a:p>
          <a:p>
            <a:r>
              <a:rPr lang="ru-RU" sz="3200" dirty="0" smtClean="0">
                <a:latin typeface="Arial Black" pitchFamily="34" charset="0"/>
              </a:rPr>
              <a:t>любим покушать</a:t>
            </a:r>
            <a:endParaRPr lang="ru-RU" sz="3200" dirty="0">
              <a:latin typeface="Arial Black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715008" y="4286256"/>
            <a:ext cx="300039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latin typeface="Arial Black" pitchFamily="34" charset="0"/>
              </a:rPr>
              <a:t>Всегда и везде!</a:t>
            </a:r>
            <a:endParaRPr lang="ru-RU" sz="3200" dirty="0"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38100">
            <a:solidFill>
              <a:srgbClr val="9C5BC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1746" name="Picture 2" descr="https://pp.vk.me/c618024/v618024404/6025/N2Pjw8IXUHg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095375"/>
            <a:ext cx="9144000" cy="5762625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785786" y="142852"/>
            <a:ext cx="816315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latin typeface="Arial Black" pitchFamily="34" charset="0"/>
              </a:rPr>
              <a:t>Готовы съесть даже.... Никиту!</a:t>
            </a:r>
            <a:endParaRPr lang="ru-RU" sz="3200" dirty="0"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38100">
            <a:solidFill>
              <a:srgbClr val="9C5BC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2770" name="Picture 2" descr="https://pp.vk.me/c310627/v310627025/4f98/SIHtIK8uyMg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" y="1714488"/>
            <a:ext cx="3571868" cy="5143512"/>
          </a:xfrm>
          <a:prstGeom prst="rect">
            <a:avLst/>
          </a:prstGeom>
          <a:noFill/>
        </p:spPr>
      </p:pic>
      <p:pic>
        <p:nvPicPr>
          <p:cNvPr id="32772" name="Picture 4" descr="https://pp.vk.me/c408628/v408628320/6a1d/-2yLrH_ZvtM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71868" y="1928802"/>
            <a:ext cx="5572132" cy="4929198"/>
          </a:xfrm>
          <a:prstGeom prst="rect">
            <a:avLst/>
          </a:prstGeom>
          <a:noFill/>
        </p:spPr>
      </p:pic>
      <p:pic>
        <p:nvPicPr>
          <p:cNvPr id="32774" name="Picture 6" descr="https://pp.vk.me/c408628/v408628320/6a31/UL9FfARnjTM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886481" y="0"/>
            <a:ext cx="3257519" cy="2714644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1500166" y="285728"/>
            <a:ext cx="414340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latin typeface="Arial Black" pitchFamily="34" charset="0"/>
              </a:rPr>
              <a:t>А ещё мы ОЧЕНЬ талантливы!!!!!!</a:t>
            </a:r>
            <a:endParaRPr lang="ru-RU" sz="3200" dirty="0"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38100">
            <a:solidFill>
              <a:srgbClr val="9C5BC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4578" name="Picture 2" descr="https://pp.vk.me/c312827/v312827404/80ee/rG7cSsygMC8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57655" y="2952763"/>
            <a:ext cx="5186345" cy="3905237"/>
          </a:xfrm>
          <a:prstGeom prst="rect">
            <a:avLst/>
          </a:prstGeom>
          <a:noFill/>
        </p:spPr>
      </p:pic>
      <p:pic>
        <p:nvPicPr>
          <p:cNvPr id="24580" name="Picture 4" descr="https://pp.vk.me/c314416/v314416443/8a76/k8l4AfNNRL8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102574" y="2873669"/>
            <a:ext cx="4500562" cy="4000504"/>
          </a:xfrm>
          <a:prstGeom prst="rect">
            <a:avLst/>
          </a:prstGeom>
          <a:noFill/>
        </p:spPr>
      </p:pic>
      <p:pic>
        <p:nvPicPr>
          <p:cNvPr id="24582" name="Picture 6" descr="https://pp.vk.me/c616617/v616617404/5006/qqUVTujgGl4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309654" y="0"/>
            <a:ext cx="4829155" cy="3214686"/>
          </a:xfrm>
          <a:prstGeom prst="rect">
            <a:avLst/>
          </a:prstGeom>
          <a:noFill/>
        </p:spPr>
      </p:pic>
      <p:pic>
        <p:nvPicPr>
          <p:cNvPr id="24586" name="Picture 10" descr="https://pp.vk.me/c409325/v409325320/e883/NVTN9FWJ4eo.jp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58993" y="0"/>
            <a:ext cx="4429124" cy="307181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2" descr="https://pp.vk.me/c408631/v408631404/a9ca/icOB-8WmRP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2198" y="-1"/>
            <a:ext cx="9143999" cy="68580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2" val="984815bedbaaac3dec6892b65af826834d7641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282</TotalTime>
  <Words>76</Words>
  <Application>Microsoft Office PowerPoint</Application>
  <PresentationFormat>Экран (4:3)</PresentationFormat>
  <Paragraphs>19</Paragraphs>
  <Slides>17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21" baseType="lpstr">
      <vt:lpstr>Arial</vt:lpstr>
      <vt:lpstr>Arial Black</vt:lpstr>
      <vt:lpstr>Calibri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PC</dc:creator>
  <cp:lastModifiedBy>Леонидович</cp:lastModifiedBy>
  <cp:revision>47</cp:revision>
  <dcterms:created xsi:type="dcterms:W3CDTF">2014-04-22T11:19:17Z</dcterms:created>
  <dcterms:modified xsi:type="dcterms:W3CDTF">2015-01-18T14:18:15Z</dcterms:modified>
</cp:coreProperties>
</file>