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B38A-9F1B-4DA8-A874-0A592476332A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EC964-9242-442D-993E-4399067729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1848-AF09-48E2-8E6A-91B6C94A258F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D096-3712-4FFE-9E85-29B2B27C375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1848-AF09-48E2-8E6A-91B6C94A258F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D096-3712-4FFE-9E85-29B2B27C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1848-AF09-48E2-8E6A-91B6C94A258F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D096-3712-4FFE-9E85-29B2B27C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1848-AF09-48E2-8E6A-91B6C94A258F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D096-3712-4FFE-9E85-29B2B27C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1848-AF09-48E2-8E6A-91B6C94A258F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58DD096-3712-4FFE-9E85-29B2B27C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1848-AF09-48E2-8E6A-91B6C94A258F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D096-3712-4FFE-9E85-29B2B27C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1848-AF09-48E2-8E6A-91B6C94A258F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D096-3712-4FFE-9E85-29B2B27C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1848-AF09-48E2-8E6A-91B6C94A258F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D096-3712-4FFE-9E85-29B2B27C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1848-AF09-48E2-8E6A-91B6C94A258F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D096-3712-4FFE-9E85-29B2B27C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1848-AF09-48E2-8E6A-91B6C94A258F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D096-3712-4FFE-9E85-29B2B27C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C1848-AF09-48E2-8E6A-91B6C94A258F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DD096-3712-4FFE-9E85-29B2B27C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60C1848-AF09-48E2-8E6A-91B6C94A258F}" type="datetimeFigureOut">
              <a:rPr lang="ru-RU" smtClean="0"/>
              <a:pPr/>
              <a:t>08.02.2013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8DD096-3712-4FFE-9E85-29B2B27C37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475656" y="404664"/>
            <a:ext cx="627056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Архитектура</a:t>
            </a:r>
          </a:p>
          <a:p>
            <a:pPr algn="ctr"/>
            <a:r>
              <a:rPr lang="ru-RU" sz="5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Санкт-Петербурга</a:t>
            </a:r>
          </a:p>
          <a:p>
            <a:pPr algn="ctr"/>
            <a:endParaRPr lang="ru-RU" sz="5400" b="1" i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8" name="Рисунок 7" descr="сп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708920"/>
            <a:ext cx="2664296" cy="3528412"/>
          </a:xfrm>
          <a:prstGeom prst="rect">
            <a:avLst/>
          </a:prstGeom>
        </p:spPr>
      </p:pic>
      <p:pic>
        <p:nvPicPr>
          <p:cNvPr id="10" name="Рисунок 9" descr="спб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3501008"/>
            <a:ext cx="2880320" cy="3028548"/>
          </a:xfrm>
          <a:prstGeom prst="rect">
            <a:avLst/>
          </a:prstGeom>
        </p:spPr>
      </p:pic>
      <p:pic>
        <p:nvPicPr>
          <p:cNvPr id="11" name="Рисунок 10" descr="спб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84168" y="2636912"/>
            <a:ext cx="2915816" cy="3354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0"/>
            <a:ext cx="75156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/>
                <a:solidFill>
                  <a:schemeClr val="accent3"/>
                </a:solidFill>
              </a:rPr>
              <a:t>Смольный собор</a:t>
            </a:r>
            <a:endParaRPr lang="ru-RU" sz="5400" b="1" i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764704"/>
            <a:ext cx="581439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Величественный Смольный собор Франческо Бартоломео Растрелли начал возводить в царствование императрицы Елизаветы Петровны, а завершен он был В.П.Стасовым при императоре Николае I.</a:t>
            </a:r>
          </a:p>
        </p:txBody>
      </p:sp>
      <p:pic>
        <p:nvPicPr>
          <p:cNvPr id="18" name="Рисунок 17" descr="смольный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340768"/>
            <a:ext cx="2808312" cy="2679337"/>
          </a:xfrm>
          <a:prstGeom prst="rect">
            <a:avLst/>
          </a:prstGeom>
        </p:spPr>
      </p:pic>
      <p:pic>
        <p:nvPicPr>
          <p:cNvPr id="19" name="Рисунок 18" descr="смольный 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4221088"/>
            <a:ext cx="3708440" cy="2481891"/>
          </a:xfrm>
          <a:prstGeom prst="rect">
            <a:avLst/>
          </a:prstGeom>
        </p:spPr>
      </p:pic>
      <p:pic>
        <p:nvPicPr>
          <p:cNvPr id="20" name="Рисунок 19" descr="смольный 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797152"/>
            <a:ext cx="4752528" cy="18985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97152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Этот храм по праву считается жемчужиной петербургского барокко. </a:t>
            </a:r>
            <a:endParaRPr lang="en-US" sz="32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Царским </a:t>
            </a:r>
            <a:r>
              <a:rPr lang="ru-RU" sz="3200" b="1" dirty="0">
                <a:solidFill>
                  <a:srgbClr val="002060"/>
                </a:solidFill>
              </a:rPr>
              <a:t>указом он стал именоваться Собором всех учебных заведений</a:t>
            </a:r>
            <a:r>
              <a:rPr lang="ru-RU" sz="3200" dirty="0">
                <a:solidFill>
                  <a:srgbClr val="002060"/>
                </a:solidFill>
              </a:rPr>
              <a:t>.</a:t>
            </a:r>
          </a:p>
        </p:txBody>
      </p:sp>
      <p:pic>
        <p:nvPicPr>
          <p:cNvPr id="5" name="Рисунок 4" descr="смольный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836712"/>
            <a:ext cx="4896544" cy="3301041"/>
          </a:xfrm>
          <a:prstGeom prst="rect">
            <a:avLst/>
          </a:prstGeom>
        </p:spPr>
      </p:pic>
      <p:pic>
        <p:nvPicPr>
          <p:cNvPr id="6" name="Рисунок 5" descr="смоьный 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24128" y="404664"/>
            <a:ext cx="3024336" cy="44050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457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dirty="0" smtClean="0">
              <a:solidFill>
                <a:srgbClr val="00206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Именно </a:t>
            </a:r>
            <a:r>
              <a:rPr lang="ru-RU" sz="3200" b="1" dirty="0">
                <a:solidFill>
                  <a:srgbClr val="002060"/>
                </a:solidFill>
              </a:rPr>
              <a:t>в период начала его строительства указом императрицы Елизаветы в северной столице было восстановлено пятиглавие – традиционное завершение </a:t>
            </a:r>
            <a:r>
              <a:rPr lang="ru-RU" sz="3200" b="1" dirty="0" smtClean="0">
                <a:solidFill>
                  <a:srgbClr val="002060"/>
                </a:solidFill>
              </a:rPr>
              <a:t>православной</a:t>
            </a:r>
            <a:r>
              <a:rPr lang="en-US" sz="3200" b="1" dirty="0" smtClean="0">
                <a:solidFill>
                  <a:srgbClr val="002060"/>
                </a:solidFill>
              </a:rPr>
              <a:t>       </a:t>
            </a:r>
            <a:r>
              <a:rPr lang="ru-RU" sz="3200" b="1" dirty="0" smtClean="0">
                <a:solidFill>
                  <a:srgbClr val="002060"/>
                </a:solidFill>
              </a:rPr>
              <a:t> церкви.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смольный 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284984"/>
            <a:ext cx="4864174" cy="3293328"/>
          </a:xfrm>
          <a:prstGeom prst="rect">
            <a:avLst/>
          </a:prstGeom>
        </p:spPr>
      </p:pic>
      <p:pic>
        <p:nvPicPr>
          <p:cNvPr id="11" name="Рисунок 10" descr="смольный 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4048" y="260648"/>
            <a:ext cx="3816424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62646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По </a:t>
            </a:r>
            <a:r>
              <a:rPr lang="ru-RU" sz="3200" b="1" dirty="0">
                <a:solidFill>
                  <a:srgbClr val="002060"/>
                </a:solidFill>
              </a:rPr>
              <a:t>своей живописности, выразительности композиции, наружному убранству Смольный собор – одна из вершин мирового зодчества.</a:t>
            </a:r>
          </a:p>
        </p:txBody>
      </p:sp>
      <p:pic>
        <p:nvPicPr>
          <p:cNvPr id="9" name="Рисунок 8" descr="смо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492896"/>
            <a:ext cx="4896544" cy="4176464"/>
          </a:xfrm>
          <a:prstGeom prst="rect">
            <a:avLst/>
          </a:prstGeom>
        </p:spPr>
      </p:pic>
      <p:pic>
        <p:nvPicPr>
          <p:cNvPr id="10" name="Рисунок 9" descr="смол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4" y="260648"/>
            <a:ext cx="2232248" cy="2481064"/>
          </a:xfrm>
          <a:prstGeom prst="rect">
            <a:avLst/>
          </a:prstGeom>
        </p:spPr>
      </p:pic>
      <p:pic>
        <p:nvPicPr>
          <p:cNvPr id="11" name="Рисунок 10" descr="смоль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3429000"/>
            <a:ext cx="3107040" cy="295996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</TotalTime>
  <Words>87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grg</dc:creator>
  <cp:lastModifiedBy>МАМА</cp:lastModifiedBy>
  <cp:revision>11</cp:revision>
  <dcterms:created xsi:type="dcterms:W3CDTF">2012-11-19T15:39:17Z</dcterms:created>
  <dcterms:modified xsi:type="dcterms:W3CDTF">2013-02-08T17:00:32Z</dcterms:modified>
</cp:coreProperties>
</file>