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1" r:id="rId3"/>
    <p:sldId id="257" r:id="rId4"/>
    <p:sldId id="273" r:id="rId5"/>
    <p:sldId id="272" r:id="rId6"/>
    <p:sldId id="258" r:id="rId7"/>
    <p:sldId id="277" r:id="rId8"/>
    <p:sldId id="278" r:id="rId9"/>
    <p:sldId id="279" r:id="rId10"/>
    <p:sldId id="280" r:id="rId11"/>
    <p:sldId id="274" r:id="rId12"/>
    <p:sldId id="259" r:id="rId13"/>
    <p:sldId id="260" r:id="rId14"/>
    <p:sldId id="263" r:id="rId15"/>
    <p:sldId id="264" r:id="rId16"/>
    <p:sldId id="266" r:id="rId17"/>
    <p:sldId id="267" r:id="rId18"/>
    <p:sldId id="269" r:id="rId19"/>
    <p:sldId id="271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кадыр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7" y="620688"/>
            <a:ext cx="6048672" cy="51125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008313" cy="4691063"/>
          </a:xfrm>
        </p:spPr>
        <p:txBody>
          <a:bodyPr>
            <a:normAutofit fontScale="92500"/>
          </a:bodyPr>
          <a:lstStyle/>
          <a:p>
            <a:r>
              <a:rPr lang="ru-RU" sz="2800" b="1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Суна </a:t>
            </a:r>
            <a:r>
              <a:rPr lang="ru-RU" sz="2800" b="1" i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даггара</a:t>
            </a:r>
            <a:r>
              <a:rPr lang="ru-RU" sz="2800" b="1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i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лаьа</a:t>
            </a:r>
            <a:r>
              <a:rPr lang="ru-RU" sz="2800" b="1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ru-RU" sz="2800" b="1" i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хьомсара</a:t>
            </a:r>
            <a:r>
              <a:rPr lang="ru-RU" sz="2800" b="1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i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наной</a:t>
            </a:r>
            <a:r>
              <a:rPr lang="ru-RU" sz="2800" b="1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ru-RU" sz="2800" b="1" i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зударий</a:t>
            </a:r>
            <a:r>
              <a:rPr lang="ru-RU" sz="2800" b="1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ru-RU" sz="2800" b="1" i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шу</a:t>
            </a:r>
            <a:r>
              <a:rPr lang="ru-RU" sz="2800" b="1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i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ирсе</a:t>
            </a:r>
            <a:r>
              <a:rPr lang="ru-RU" sz="2800" b="1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ru-RU" sz="2800" b="1" i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могаш-маьрша</a:t>
            </a:r>
            <a:r>
              <a:rPr lang="ru-RU" sz="2800" b="1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i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хуьлийла</a:t>
            </a:r>
            <a:r>
              <a:rPr lang="ru-RU" sz="2800" b="1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Дала </a:t>
            </a:r>
            <a:r>
              <a:rPr lang="ru-RU" sz="2800" b="1" i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декъалдойла</a:t>
            </a:r>
            <a:r>
              <a:rPr lang="ru-RU" sz="2800" b="1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i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шу</a:t>
            </a:r>
            <a:r>
              <a:rPr lang="ru-RU" sz="2800" b="1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br>
              <a:rPr lang="ru-RU" sz="2800" b="1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800" b="1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i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Нохчийн</a:t>
            </a:r>
            <a:r>
              <a:rPr lang="ru-RU" sz="2800" b="1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i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Республикан</a:t>
            </a:r>
            <a:r>
              <a:rPr lang="ru-RU" sz="2800" b="1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i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Куьйгалхо</a:t>
            </a:r>
            <a:r>
              <a:rPr lang="ru-RU" sz="2800" b="1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Р.А.Кадыров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47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4664"/>
            <a:ext cx="3008313" cy="5721499"/>
          </a:xfrm>
          <a:ln w="76200">
            <a:solidFill>
              <a:schemeClr val="accent5">
                <a:lumMod val="75000"/>
              </a:schemeClr>
            </a:solidFill>
          </a:ln>
          <a:scene3d>
            <a:camera prst="perspectiveContrastingLeftFacing"/>
            <a:lightRig rig="threePt" dir="t"/>
          </a:scene3d>
        </p:spPr>
        <p:txBody>
          <a:bodyPr>
            <a:normAutofit lnSpcReduction="10000"/>
          </a:bodyPr>
          <a:lstStyle/>
          <a:p>
            <a:r>
              <a:rPr lang="ru-RU" sz="2800" b="1" i="1" dirty="0" err="1" smtClean="0"/>
              <a:t>Кхерчан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йовхо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латтош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доьзалшна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юккъехь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марзо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латтош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массо</a:t>
            </a:r>
            <a:r>
              <a:rPr lang="ru-RU" sz="2800" b="1" i="1" dirty="0" smtClean="0"/>
              <a:t> а х1уманна г1айг1а </a:t>
            </a:r>
            <a:r>
              <a:rPr lang="ru-RU" sz="2800" b="1" i="1" dirty="0" err="1" smtClean="0"/>
              <a:t>йолуш</a:t>
            </a:r>
            <a:r>
              <a:rPr lang="ru-RU" sz="2800" b="1" i="1" dirty="0" smtClean="0"/>
              <a:t>, к1еда-мерза, </a:t>
            </a:r>
            <a:r>
              <a:rPr lang="ru-RU" sz="2800" b="1" i="1" dirty="0" err="1" smtClean="0"/>
              <a:t>аьхна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ховха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экаме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наной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йижарий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зударий</a:t>
            </a:r>
            <a:r>
              <a:rPr lang="ru-RU" sz="2800" b="1" i="1" dirty="0" smtClean="0"/>
              <a:t>, йо1арий!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  <p:pic>
        <p:nvPicPr>
          <p:cNvPr id="9" name="Содержимое 8" descr="gor_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0"/>
            <a:ext cx="6084168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756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на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548680"/>
            <a:ext cx="5615806" cy="569493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32656"/>
            <a:ext cx="3008313" cy="5793507"/>
          </a:xfrm>
          <a:ln w="76200">
            <a:solidFill>
              <a:schemeClr val="tx1"/>
            </a:solidFill>
          </a:ln>
          <a:scene3d>
            <a:camera prst="perspectiveContrastingLeftFacing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4400" b="1" i="1" dirty="0" err="1" smtClean="0"/>
              <a:t>Нохчийн</a:t>
            </a:r>
            <a:r>
              <a:rPr lang="ru-RU" sz="4400" b="1" i="1" dirty="0" smtClean="0"/>
              <a:t> йо1 – </a:t>
            </a:r>
            <a:r>
              <a:rPr lang="ru-RU" sz="4400" b="1" i="1" dirty="0" err="1" smtClean="0"/>
              <a:t>турпала</a:t>
            </a:r>
            <a:r>
              <a:rPr lang="ru-RU" sz="4400" b="1" i="1" dirty="0" smtClean="0"/>
              <a:t> </a:t>
            </a:r>
            <a:r>
              <a:rPr lang="ru-RU" sz="4400" b="1" i="1" dirty="0" err="1" smtClean="0"/>
              <a:t>Нана</a:t>
            </a:r>
            <a:r>
              <a:rPr lang="ru-RU" sz="4400" b="1" i="1" dirty="0" smtClean="0"/>
              <a:t>! </a:t>
            </a:r>
            <a:r>
              <a:rPr lang="ru-RU" sz="4400" b="1" i="1" dirty="0" err="1" smtClean="0"/>
              <a:t>Ахь</a:t>
            </a:r>
            <a:r>
              <a:rPr lang="ru-RU" sz="4400" b="1" i="1" dirty="0" smtClean="0"/>
              <a:t> </a:t>
            </a:r>
            <a:r>
              <a:rPr lang="ru-RU" sz="4400" b="1" i="1" dirty="0" err="1" smtClean="0"/>
              <a:t>кхиийна</a:t>
            </a:r>
            <a:r>
              <a:rPr lang="ru-RU" sz="4400" b="1" i="1" dirty="0" smtClean="0"/>
              <a:t> </a:t>
            </a:r>
            <a:r>
              <a:rPr lang="ru-RU" sz="4400" b="1" i="1" dirty="0" err="1" smtClean="0"/>
              <a:t>Даймехкан</a:t>
            </a:r>
            <a:r>
              <a:rPr lang="ru-RU" sz="4400" b="1" i="1" dirty="0" smtClean="0"/>
              <a:t> </a:t>
            </a:r>
            <a:r>
              <a:rPr lang="ru-RU" sz="4400" b="1" i="1" dirty="0" err="1" smtClean="0"/>
              <a:t>турпала</a:t>
            </a:r>
            <a:r>
              <a:rPr lang="ru-RU" sz="4400" b="1" i="1" dirty="0" smtClean="0"/>
              <a:t> к1ентий.</a:t>
            </a:r>
            <a:endParaRPr lang="ru-RU" sz="4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40c19d4b-7480-4eb0-b841-05221c1c74b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476672"/>
            <a:ext cx="5760640" cy="56166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64704"/>
            <a:ext cx="3008313" cy="5361459"/>
          </a:xfrm>
          <a:ln>
            <a:solidFill>
              <a:srgbClr val="FF0000"/>
            </a:solidFill>
          </a:ln>
          <a:scene3d>
            <a:camera prst="isometricRightUp"/>
            <a:lightRig rig="threePt" dir="t"/>
          </a:scene3d>
        </p:spPr>
        <p:txBody>
          <a:bodyPr>
            <a:noAutofit/>
          </a:bodyPr>
          <a:lstStyle/>
          <a:p>
            <a:r>
              <a:rPr lang="ru-RU" sz="5400" b="1" i="1" dirty="0" err="1" smtClean="0"/>
              <a:t>Дашна</a:t>
            </a:r>
            <a:r>
              <a:rPr lang="ru-RU" sz="5400" b="1" i="1" dirty="0" smtClean="0"/>
              <a:t> </a:t>
            </a:r>
            <a:r>
              <a:rPr lang="ru-RU" sz="5400" b="1" i="1" dirty="0" err="1" smtClean="0"/>
              <a:t>мерза</a:t>
            </a:r>
            <a:r>
              <a:rPr lang="ru-RU" sz="5400" b="1" i="1" dirty="0" smtClean="0"/>
              <a:t>, </a:t>
            </a:r>
            <a:r>
              <a:rPr lang="ru-RU" sz="5400" b="1" i="1" dirty="0" err="1" smtClean="0"/>
              <a:t>куьйгана-говза</a:t>
            </a:r>
            <a:r>
              <a:rPr lang="ru-RU" sz="5400" b="1" i="1" dirty="0" smtClean="0"/>
              <a:t>, </a:t>
            </a:r>
            <a:r>
              <a:rPr lang="ru-RU" sz="5400" b="1" i="1" dirty="0" err="1" smtClean="0"/>
              <a:t>дагна</a:t>
            </a:r>
            <a:r>
              <a:rPr lang="ru-RU" sz="5400" b="1" i="1" dirty="0" smtClean="0"/>
              <a:t>—ц1ена. </a:t>
            </a:r>
            <a:endParaRPr lang="ru-RU" sz="5400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783DCA6C1517743937F5A16107FF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620688"/>
            <a:ext cx="5904656" cy="56886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92696"/>
            <a:ext cx="3008313" cy="5433467"/>
          </a:xfrm>
          <a:ln>
            <a:solidFill>
              <a:srgbClr val="FF0000"/>
            </a:solidFill>
          </a:ln>
          <a:scene3d>
            <a:camera prst="perspectiveContrastingLeftFacing"/>
            <a:lightRig rig="threePt" dir="t"/>
          </a:scene3d>
        </p:spPr>
        <p:txBody>
          <a:bodyPr>
            <a:noAutofit/>
          </a:bodyPr>
          <a:lstStyle/>
          <a:p>
            <a:r>
              <a:rPr lang="ru-RU" sz="3600" b="1" dirty="0" err="1" smtClean="0"/>
              <a:t>Баркалла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шуна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нохчийн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зударий</a:t>
            </a:r>
            <a:r>
              <a:rPr lang="ru-RU" sz="3600" b="1" dirty="0" smtClean="0"/>
              <a:t>. </a:t>
            </a:r>
            <a:r>
              <a:rPr lang="ru-RU" sz="3600" b="1" dirty="0" err="1" smtClean="0"/>
              <a:t>Шу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хьакъ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ду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шайх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дозалла</a:t>
            </a:r>
            <a:r>
              <a:rPr lang="ru-RU" sz="3600" b="1" dirty="0" smtClean="0"/>
              <a:t> дан, ларам </a:t>
            </a:r>
            <a:r>
              <a:rPr lang="ru-RU" sz="3600" b="1" dirty="0" err="1" smtClean="0"/>
              <a:t>бан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сий</a:t>
            </a:r>
            <a:r>
              <a:rPr lang="ru-RU" sz="3600" b="1" dirty="0" smtClean="0"/>
              <a:t> дан. </a:t>
            </a:r>
            <a:r>
              <a:rPr lang="ru-RU" sz="3600" b="1" dirty="0" err="1" smtClean="0"/>
              <a:t>Шу</a:t>
            </a:r>
            <a:r>
              <a:rPr lang="ru-RU" sz="3600" b="1" dirty="0" smtClean="0"/>
              <a:t> – </a:t>
            </a:r>
            <a:r>
              <a:rPr lang="ru-RU" sz="3600" b="1" dirty="0" err="1" smtClean="0"/>
              <a:t>къоман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ду</a:t>
            </a:r>
            <a:r>
              <a:rPr lang="ru-RU" sz="3600" b="1" dirty="0" smtClean="0"/>
              <a:t>. </a:t>
            </a:r>
            <a:endParaRPr lang="ru-RU" sz="36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36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105399101_aduyge_nuy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28198" y="273050"/>
            <a:ext cx="4605454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4664"/>
            <a:ext cx="3008313" cy="5721499"/>
          </a:xfrm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perspectiveContrastingLeftFacing"/>
            <a:lightRig rig="threePt" dir="t"/>
          </a:scene3d>
        </p:spPr>
        <p:txBody>
          <a:bodyPr>
            <a:normAutofit fontScale="92500"/>
          </a:bodyPr>
          <a:lstStyle/>
          <a:p>
            <a:r>
              <a:rPr lang="ru-RU" sz="2800" b="1" i="1" dirty="0" smtClean="0"/>
              <a:t>Тебе, сестренка-чеченка, посвящая</a:t>
            </a:r>
            <a:endParaRPr lang="ru-RU" sz="2800" b="1" i="1" u="sng" dirty="0" smtClean="0"/>
          </a:p>
          <a:p>
            <a:r>
              <a:rPr lang="ru-RU" sz="2800" b="1" i="1" dirty="0" smtClean="0"/>
              <a:t>                     Я этот скромный, но сердечный стих,</a:t>
            </a:r>
            <a:endParaRPr lang="ru-RU" sz="2800" b="1" i="1" u="sng" dirty="0" smtClean="0"/>
          </a:p>
          <a:p>
            <a:r>
              <a:rPr lang="ru-RU" sz="2800" b="1" i="1" dirty="0" smtClean="0"/>
              <a:t>                     Твой гордый взгляд средь многих я узнаю </a:t>
            </a:r>
            <a:endParaRPr lang="ru-RU" sz="2800" b="1" i="1" u="sng" dirty="0" smtClean="0"/>
          </a:p>
          <a:p>
            <a:r>
              <a:rPr lang="ru-RU" sz="2800" b="1" i="1" dirty="0" smtClean="0"/>
              <a:t>                     Твой тихий говор- пенье птиц лесных.</a:t>
            </a:r>
            <a:endParaRPr lang="ru-RU" sz="2800" b="1" i="1" u="sng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36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1347895461_42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476672"/>
            <a:ext cx="5338936" cy="59046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332656"/>
            <a:ext cx="3286001" cy="5793507"/>
          </a:xfrm>
          <a:ln w="76200">
            <a:solidFill>
              <a:schemeClr val="accent5">
                <a:lumMod val="75000"/>
              </a:schemeClr>
            </a:solidFill>
          </a:ln>
          <a:scene3d>
            <a:camera prst="isometricOffAxis2Left"/>
            <a:lightRig rig="threePt" dir="t"/>
          </a:scene3d>
        </p:spPr>
        <p:txBody>
          <a:bodyPr>
            <a:noAutofit/>
          </a:bodyPr>
          <a:lstStyle/>
          <a:p>
            <a:r>
              <a:rPr lang="ru-RU" sz="2800" b="1" i="1" dirty="0" smtClean="0"/>
              <a:t>Тобой я восхищаться не устану,</a:t>
            </a:r>
            <a:endParaRPr lang="ru-RU" sz="2800" b="1" i="1" u="sng" dirty="0" smtClean="0"/>
          </a:p>
          <a:p>
            <a:r>
              <a:rPr lang="ru-RU" sz="2800" b="1" i="1" dirty="0" smtClean="0"/>
              <a:t>                      С тобой лишь могут жить мои мечты</a:t>
            </a:r>
            <a:endParaRPr lang="ru-RU" sz="2800" b="1" i="1" u="sng" dirty="0" smtClean="0"/>
          </a:p>
          <a:p>
            <a:r>
              <a:rPr lang="ru-RU" sz="2800" b="1" i="1" dirty="0" smtClean="0"/>
              <a:t>                      И уважать тебя не перестану</a:t>
            </a:r>
            <a:endParaRPr lang="ru-RU" sz="2800" b="1" i="1" u="sng" dirty="0" smtClean="0"/>
          </a:p>
          <a:p>
            <a:r>
              <a:rPr lang="ru-RU" sz="2800" b="1" i="1" dirty="0" smtClean="0"/>
              <a:t>                      Как символ безупречной красоты.</a:t>
            </a:r>
            <a:endParaRPr lang="ru-RU" sz="2800" b="1" i="1" u="sng" dirty="0" smtClean="0"/>
          </a:p>
          <a:p>
            <a:r>
              <a:rPr lang="ru-RU" sz="2800" b="1" i="1" dirty="0" smtClean="0"/>
              <a:t> </a:t>
            </a:r>
            <a:endParaRPr lang="ru-RU" sz="2800" b="1" i="1" u="sng" dirty="0" smtClean="0"/>
          </a:p>
          <a:p>
            <a:endParaRPr lang="ru-RU" sz="2800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756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Содержимое 5" descr="F3fcEcuv3B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548680"/>
            <a:ext cx="5626968" cy="59046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4664"/>
            <a:ext cx="3008313" cy="5721499"/>
          </a:xfrm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perspectiveContrastingLeftFacing"/>
            <a:lightRig rig="threePt" dir="t"/>
          </a:scene3d>
        </p:spPr>
        <p:txBody>
          <a:bodyPr>
            <a:noAutofit/>
          </a:bodyPr>
          <a:lstStyle/>
          <a:p>
            <a:r>
              <a:rPr lang="ru-RU" sz="4800" b="1" i="1" dirty="0" smtClean="0"/>
              <a:t>«</a:t>
            </a:r>
            <a:r>
              <a:rPr lang="ru-RU" sz="4800" b="1" i="1" dirty="0" err="1" smtClean="0"/>
              <a:t>Зударий</a:t>
            </a:r>
            <a:r>
              <a:rPr lang="ru-RU" sz="4800" b="1" i="1" dirty="0" smtClean="0"/>
              <a:t> </a:t>
            </a:r>
            <a:r>
              <a:rPr lang="ru-RU" sz="4800" b="1" i="1" dirty="0" err="1" smtClean="0"/>
              <a:t>сий</a:t>
            </a:r>
            <a:r>
              <a:rPr lang="ru-RU" sz="4800" b="1" i="1" dirty="0" smtClean="0"/>
              <a:t> </a:t>
            </a:r>
            <a:r>
              <a:rPr lang="ru-RU" sz="4800" b="1" i="1" dirty="0" err="1" smtClean="0"/>
              <a:t>доцчу</a:t>
            </a:r>
            <a:r>
              <a:rPr lang="ru-RU" sz="4800" b="1" i="1" dirty="0" smtClean="0"/>
              <a:t> </a:t>
            </a:r>
            <a:r>
              <a:rPr lang="ru-RU" sz="4800" b="1" i="1" dirty="0" err="1" smtClean="0"/>
              <a:t>махкахь</a:t>
            </a:r>
            <a:r>
              <a:rPr lang="ru-RU" sz="4800" b="1" i="1" dirty="0" smtClean="0"/>
              <a:t> </a:t>
            </a:r>
            <a:r>
              <a:rPr lang="ru-RU" sz="4800" b="1" i="1" dirty="0" err="1" smtClean="0"/>
              <a:t>къонахий</a:t>
            </a:r>
            <a:r>
              <a:rPr lang="ru-RU" sz="4800" b="1" i="1" dirty="0" smtClean="0"/>
              <a:t> </a:t>
            </a:r>
            <a:r>
              <a:rPr lang="ru-RU" sz="4800" b="1" i="1" dirty="0" err="1" smtClean="0"/>
              <a:t>кхуьур</a:t>
            </a:r>
            <a:r>
              <a:rPr lang="ru-RU" sz="4800" b="1" i="1" dirty="0" smtClean="0"/>
              <a:t> бац»</a:t>
            </a:r>
            <a:endParaRPr lang="ru-RU" sz="4800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756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476672"/>
            <a:ext cx="6084168" cy="58326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76672"/>
            <a:ext cx="3008313" cy="5649491"/>
          </a:xfrm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perspectiveContrastingLeftFacing"/>
            <a:lightRig rig="threePt" dir="t"/>
          </a:scene3d>
        </p:spPr>
        <p:txBody>
          <a:bodyPr>
            <a:normAutofit/>
          </a:bodyPr>
          <a:lstStyle/>
          <a:p>
            <a:r>
              <a:rPr lang="ru-RU" b="1" i="1" dirty="0" smtClean="0"/>
              <a:t>: </a:t>
            </a:r>
            <a:r>
              <a:rPr lang="ru-RU" sz="4400" b="1" i="1" dirty="0" err="1" smtClean="0"/>
              <a:t>Нохчийн</a:t>
            </a:r>
            <a:r>
              <a:rPr lang="ru-RU" sz="4400" b="1" i="1" dirty="0" smtClean="0"/>
              <a:t> зуда- </a:t>
            </a:r>
            <a:r>
              <a:rPr lang="ru-RU" sz="4400" b="1" i="1" dirty="0" err="1" smtClean="0"/>
              <a:t>нохчийн</a:t>
            </a:r>
            <a:r>
              <a:rPr lang="ru-RU" sz="4400" b="1" i="1" dirty="0" smtClean="0"/>
              <a:t> </a:t>
            </a:r>
            <a:r>
              <a:rPr lang="ru-RU" sz="4400" b="1" i="1" dirty="0" err="1" smtClean="0"/>
              <a:t>нана</a:t>
            </a:r>
            <a:r>
              <a:rPr lang="ru-RU" sz="4400" b="1" i="1" dirty="0" smtClean="0"/>
              <a:t>, </a:t>
            </a:r>
            <a:r>
              <a:rPr lang="ru-RU" sz="4400" b="1" i="1" dirty="0" err="1" smtClean="0"/>
              <a:t>нохчий</a:t>
            </a:r>
            <a:r>
              <a:rPr lang="ru-RU" sz="4400" b="1" i="1" dirty="0" smtClean="0"/>
              <a:t> </a:t>
            </a:r>
            <a:r>
              <a:rPr lang="ru-RU" sz="4400" b="1" i="1" dirty="0" err="1" smtClean="0"/>
              <a:t>йиша</a:t>
            </a:r>
            <a:r>
              <a:rPr lang="ru-RU" sz="4400" b="1" i="1" dirty="0" smtClean="0"/>
              <a:t>, </a:t>
            </a:r>
            <a:r>
              <a:rPr lang="ru-RU" sz="4400" b="1" i="1" dirty="0" err="1" smtClean="0"/>
              <a:t>нохчийн</a:t>
            </a:r>
            <a:r>
              <a:rPr lang="ru-RU" sz="4400" b="1" i="1" dirty="0" smtClean="0"/>
              <a:t> йо1.</a:t>
            </a:r>
            <a:endParaRPr lang="ru-RU" sz="4400" b="1" i="1" u="sng" dirty="0" smtClean="0"/>
          </a:p>
          <a:p>
            <a:endParaRPr lang="ru-RU" sz="4400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47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tesettur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89079" y="273050"/>
            <a:ext cx="4883691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92696"/>
            <a:ext cx="3008313" cy="5433467"/>
          </a:xfrm>
          <a:ln w="76200">
            <a:solidFill>
              <a:schemeClr val="accent5">
                <a:lumMod val="75000"/>
              </a:schemeClr>
            </a:solidFill>
          </a:ln>
          <a:scene3d>
            <a:camera prst="perspectiveContrastingLeftFacing"/>
            <a:lightRig rig="threePt" dir="t"/>
          </a:scene3d>
        </p:spPr>
        <p:txBody>
          <a:bodyPr>
            <a:noAutofit/>
          </a:bodyPr>
          <a:lstStyle/>
          <a:p>
            <a:r>
              <a:rPr lang="ru-RU" sz="4400" b="1" i="1" dirty="0" smtClean="0"/>
              <a:t>Женщины, как звезды в небе дарят радость, жизнь и свет. </a:t>
            </a:r>
            <a:endParaRPr lang="ru-RU" sz="4400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756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Замужество_1_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98162" y="273050"/>
            <a:ext cx="4665525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32656"/>
            <a:ext cx="3008313" cy="5793507"/>
          </a:xfrm>
          <a:ln w="76200">
            <a:solidFill>
              <a:schemeClr val="tx1"/>
            </a:solidFill>
          </a:ln>
          <a:scene3d>
            <a:camera prst="isometricOffAxis2Left"/>
            <a:lightRig rig="threePt" dir="t"/>
          </a:scene3d>
        </p:spPr>
        <p:txBody>
          <a:bodyPr>
            <a:normAutofit fontScale="92500" lnSpcReduction="10000"/>
          </a:bodyPr>
          <a:lstStyle/>
          <a:p>
            <a:r>
              <a:rPr lang="ru-RU" sz="4000" b="1" i="1" dirty="0" err="1" smtClean="0"/>
              <a:t>Дерриг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диканиг</a:t>
            </a:r>
            <a:r>
              <a:rPr lang="ru-RU" sz="4000" b="1" i="1" dirty="0" smtClean="0"/>
              <a:t>  </a:t>
            </a:r>
            <a:r>
              <a:rPr lang="ru-RU" sz="4000" b="1" i="1" dirty="0" err="1" smtClean="0"/>
              <a:t>ду</a:t>
            </a:r>
            <a:r>
              <a:rPr lang="ru-RU" sz="4000" b="1" i="1" dirty="0" smtClean="0"/>
              <a:t>, </a:t>
            </a:r>
            <a:r>
              <a:rPr lang="ru-RU" sz="4000" b="1" i="1" dirty="0" err="1" smtClean="0"/>
              <a:t>дуьненахь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туьйра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санна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йийцина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нохчийн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зудчун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оьздангал</a:t>
            </a:r>
            <a:r>
              <a:rPr lang="ru-RU" sz="4000" b="1" i="1" smtClean="0"/>
              <a:t>-</a:t>
            </a:r>
          </a:p>
          <a:p>
            <a:r>
              <a:rPr lang="ru-RU" sz="4000" b="1" i="1" dirty="0" err="1" smtClean="0"/>
              <a:t>ла</a:t>
            </a:r>
            <a:r>
              <a:rPr lang="ru-RU" sz="4000" b="1" i="1" dirty="0" smtClean="0"/>
              <a:t>.</a:t>
            </a:r>
            <a:endParaRPr lang="ru-RU" sz="4000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78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260648"/>
            <a:ext cx="5796136" cy="59046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92696"/>
            <a:ext cx="3008313" cy="5433467"/>
          </a:xfrm>
          <a:ln w="76200">
            <a:solidFill>
              <a:schemeClr val="accent5">
                <a:lumMod val="60000"/>
                <a:lumOff val="40000"/>
              </a:schemeClr>
            </a:solidFill>
          </a:ln>
          <a:scene3d>
            <a:camera prst="isometricOffAxis2Left"/>
            <a:lightRig rig="threePt" dir="t"/>
          </a:scene3d>
        </p:spPr>
        <p:txBody>
          <a:bodyPr>
            <a:noAutofit/>
          </a:bodyPr>
          <a:lstStyle/>
          <a:p>
            <a:r>
              <a:rPr lang="ru-RU" sz="2400" b="1" i="1" dirty="0" smtClean="0"/>
              <a:t> </a:t>
            </a:r>
            <a:r>
              <a:rPr lang="ru-RU" sz="2400" b="1" i="1" dirty="0" err="1" smtClean="0"/>
              <a:t>Вайн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иэсехь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лаьтта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Дади-Юьртарчу</a:t>
            </a:r>
            <a:r>
              <a:rPr lang="ru-RU" sz="2400" b="1" i="1" dirty="0" smtClean="0"/>
              <a:t>, Г1оьрдаларчу, </a:t>
            </a:r>
            <a:r>
              <a:rPr lang="ru-RU" sz="2400" b="1" i="1" dirty="0" err="1" smtClean="0"/>
              <a:t>кхечу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ярташкарчу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зударийн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турпалалла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церан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хьуьнар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майралла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доьналла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Божаршка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нийсса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ларбина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цара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вайн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мохк</a:t>
            </a:r>
            <a:r>
              <a:rPr lang="ru-RU" sz="2400" b="1" i="1" dirty="0" smtClean="0"/>
              <a:t> – </a:t>
            </a:r>
            <a:r>
              <a:rPr lang="ru-RU" sz="2400" b="1" i="1" dirty="0" err="1" smtClean="0"/>
              <a:t>нана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Нохчийчоь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шайн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сий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яхь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юьхь</a:t>
            </a:r>
            <a:endParaRPr lang="ru-RU" sz="2400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36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чест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831228"/>
            <a:ext cx="5111750" cy="473675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76672"/>
            <a:ext cx="3008313" cy="5649491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3600" b="1" i="1" dirty="0" smtClean="0"/>
              <a:t>ДАЛА СИЙ ДОЙЛА ХЬАН  ХЬОМЕ , ОЬЗДА,</a:t>
            </a:r>
          </a:p>
          <a:p>
            <a:r>
              <a:rPr lang="ru-RU" sz="3600" b="1" i="1" dirty="0" smtClean="0"/>
              <a:t>ХАЗА НОХЧИЙН НАНА,</a:t>
            </a:r>
          </a:p>
          <a:p>
            <a:r>
              <a:rPr lang="ru-RU" sz="3600" b="1" i="1" dirty="0" smtClean="0"/>
              <a:t>ЙИША,</a:t>
            </a:r>
          </a:p>
          <a:p>
            <a:r>
              <a:rPr lang="ru-RU" sz="3600" b="1" i="1" dirty="0" smtClean="0"/>
              <a:t>Х1УСАМНАНА</a:t>
            </a:r>
            <a:endParaRPr lang="ru-RU" sz="3600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22313" y="1268760"/>
            <a:ext cx="7772400" cy="3138141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accent1"/>
                </a:solidFill>
              </a:rPr>
              <a:t>Презентацию подготовили</a:t>
            </a:r>
          </a:p>
          <a:p>
            <a:pPr algn="ctr"/>
            <a:r>
              <a:rPr lang="ru-RU" sz="6000" b="1" dirty="0" smtClean="0">
                <a:solidFill>
                  <a:schemeClr val="accent1"/>
                </a:solidFill>
              </a:rPr>
              <a:t>ученики 8-х классов</a:t>
            </a:r>
            <a:endParaRPr lang="ru-RU" sz="6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normAutofit/>
          </a:bodyPr>
          <a:lstStyle/>
          <a:p>
            <a:r>
              <a:rPr lang="ru-RU" sz="3200" dirty="0" smtClean="0"/>
              <a:t>Раиса Ахматова</a:t>
            </a:r>
            <a:endParaRPr lang="ru-RU" sz="3200" dirty="0"/>
          </a:p>
        </p:txBody>
      </p:sp>
      <p:pic>
        <p:nvPicPr>
          <p:cNvPr id="6" name="Содержимое 5" descr="1a68c1dc098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90925" y="405606"/>
            <a:ext cx="5080000" cy="558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/>
        </p:spPr>
        <p:txBody>
          <a:bodyPr>
            <a:noAutofit/>
          </a:bodyPr>
          <a:lstStyle/>
          <a:p>
            <a:r>
              <a:rPr lang="ru-RU" sz="2800" b="1" i="1" dirty="0" err="1" smtClean="0"/>
              <a:t>Сол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хьалха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дуьненчохь</a:t>
            </a:r>
            <a:r>
              <a:rPr lang="ru-RU" sz="2800" b="1" i="1" dirty="0" smtClean="0"/>
              <a:t> мел </a:t>
            </a:r>
            <a:r>
              <a:rPr lang="ru-RU" sz="2800" b="1" i="1" dirty="0" err="1" smtClean="0"/>
              <a:t>хилла</a:t>
            </a:r>
            <a:r>
              <a:rPr lang="ru-RU" sz="2800" b="1" i="1" dirty="0" smtClean="0"/>
              <a:t> дерг а, </a:t>
            </a:r>
            <a:br>
              <a:rPr lang="ru-RU" sz="2800" b="1" i="1" dirty="0" smtClean="0"/>
            </a:br>
            <a:r>
              <a:rPr lang="ru-RU" sz="2800" b="1" i="1" dirty="0" smtClean="0"/>
              <a:t>            </a:t>
            </a:r>
            <a:r>
              <a:rPr lang="ru-RU" sz="2800" b="1" i="1" dirty="0" err="1" smtClean="0"/>
              <a:t>Дагахь</a:t>
            </a:r>
            <a:r>
              <a:rPr lang="ru-RU" sz="2800" b="1" i="1" dirty="0" smtClean="0"/>
              <a:t> а </a:t>
            </a:r>
            <a:r>
              <a:rPr lang="ru-RU" sz="2800" b="1" i="1" dirty="0" err="1" smtClean="0"/>
              <a:t>доцуш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кхин</a:t>
            </a:r>
            <a:r>
              <a:rPr lang="ru-RU" sz="2800" b="1" i="1" dirty="0" smtClean="0"/>
              <a:t> т</a:t>
            </a:r>
            <a:r>
              <a:rPr lang="en-US" sz="2800" b="1" i="1" dirty="0" smtClean="0"/>
              <a:t>I</a:t>
            </a:r>
            <a:r>
              <a:rPr lang="ru-RU" sz="2800" b="1" i="1" dirty="0" smtClean="0"/>
              <a:t>е мел </a:t>
            </a:r>
            <a:r>
              <a:rPr lang="ru-RU" sz="2800" b="1" i="1" dirty="0" err="1" smtClean="0"/>
              <a:t>хиндерг</a:t>
            </a:r>
            <a:r>
              <a:rPr lang="ru-RU" sz="2800" b="1" i="1" dirty="0" smtClean="0"/>
              <a:t> а… </a:t>
            </a:r>
            <a:br>
              <a:rPr lang="ru-RU" sz="2800" b="1" i="1" dirty="0" smtClean="0"/>
            </a:br>
            <a:r>
              <a:rPr lang="ru-RU" sz="2800" b="1" i="1" dirty="0" smtClean="0"/>
              <a:t>            Х</a:t>
            </a:r>
            <a:r>
              <a:rPr lang="en-US" sz="2800" b="1" i="1" dirty="0" smtClean="0"/>
              <a:t>I</a:t>
            </a:r>
            <a:r>
              <a:rPr lang="ru-RU" sz="2800" b="1" i="1" dirty="0" smtClean="0"/>
              <a:t>ай, </a:t>
            </a:r>
            <a:r>
              <a:rPr lang="ru-RU" sz="2800" b="1" i="1" dirty="0" err="1" smtClean="0"/>
              <a:t>хьоме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Даймохк</a:t>
            </a:r>
            <a:r>
              <a:rPr lang="ru-RU" sz="2800" b="1" i="1" dirty="0" smtClean="0"/>
              <a:t>, сан </a:t>
            </a:r>
            <a:r>
              <a:rPr lang="ru-RU" sz="2800" b="1" i="1" dirty="0" err="1" smtClean="0"/>
              <a:t>деза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латта</a:t>
            </a:r>
            <a:r>
              <a:rPr lang="ru-RU" sz="2800" b="1" i="1" dirty="0" smtClean="0"/>
              <a:t>, </a:t>
            </a:r>
            <a:br>
              <a:rPr lang="ru-RU" sz="2800" b="1" i="1" dirty="0" smtClean="0"/>
            </a:br>
            <a:r>
              <a:rPr lang="ru-RU" sz="2800" b="1" i="1" dirty="0" smtClean="0"/>
              <a:t>                  </a:t>
            </a:r>
            <a:r>
              <a:rPr lang="ru-RU" sz="2800" b="1" i="1" dirty="0" err="1" smtClean="0"/>
              <a:t>Хьан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ю</a:t>
            </a:r>
            <a:r>
              <a:rPr lang="ru-RU" sz="2800" b="1" i="1" dirty="0" smtClean="0"/>
              <a:t> со, </a:t>
            </a:r>
            <a:r>
              <a:rPr lang="ru-RU" sz="2800" b="1" i="1" dirty="0" err="1" smtClean="0"/>
              <a:t>хьан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йо</a:t>
            </a:r>
            <a:r>
              <a:rPr lang="en-US" sz="2800" b="1" i="1" dirty="0" smtClean="0"/>
              <a:t>I </a:t>
            </a:r>
            <a:r>
              <a:rPr lang="ru-RU" sz="2800" b="1" i="1" dirty="0" err="1" smtClean="0"/>
              <a:t>ю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ахь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яха</a:t>
            </a:r>
            <a:r>
              <a:rPr lang="ru-RU" sz="2800" b="1" i="1" dirty="0" smtClean="0"/>
              <a:t> </a:t>
            </a:r>
            <a:r>
              <a:rPr lang="en-US" sz="2800" b="1" i="1" dirty="0" smtClean="0"/>
              <a:t>I</a:t>
            </a:r>
            <a:r>
              <a:rPr lang="ru-RU" sz="2800" b="1" i="1" dirty="0" err="1" smtClean="0"/>
              <a:t>амош</a:t>
            </a:r>
            <a:r>
              <a:rPr lang="ru-RU" sz="2800" b="1" i="1" dirty="0" smtClean="0"/>
              <a:t>.</a:t>
            </a:r>
            <a:endParaRPr lang="ru-RU" sz="2800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36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2afdd8944fc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0"/>
            <a:ext cx="5796136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32656"/>
            <a:ext cx="3008313" cy="5793507"/>
          </a:xfrm>
          <a:ln w="76200">
            <a:solidFill>
              <a:schemeClr val="tx1"/>
            </a:solidFill>
          </a:ln>
          <a:scene3d>
            <a:camera prst="perspectiveContrastingLeftFacing"/>
            <a:lightRig rig="threePt" dir="t"/>
          </a:scene3d>
        </p:spPr>
        <p:txBody>
          <a:bodyPr>
            <a:noAutofit/>
          </a:bodyPr>
          <a:lstStyle/>
          <a:p>
            <a:r>
              <a:rPr lang="ru-RU" sz="3200" b="1" dirty="0" smtClean="0"/>
              <a:t>Раз Лялю к звездам позвала природа,</a:t>
            </a:r>
          </a:p>
          <a:p>
            <a:r>
              <a:rPr lang="ru-RU" sz="3200" b="1" dirty="0" smtClean="0"/>
              <a:t>Путь показал к высотам взлет орла,</a:t>
            </a:r>
          </a:p>
          <a:p>
            <a:r>
              <a:rPr lang="ru-RU" sz="3200" b="1" dirty="0" smtClean="0"/>
              <a:t>Она пошла.</a:t>
            </a:r>
          </a:p>
          <a:p>
            <a:r>
              <a:rPr lang="ru-RU" sz="3200" b="1" dirty="0" smtClean="0"/>
              <a:t>Нелегкий путь прошла-</a:t>
            </a:r>
          </a:p>
          <a:p>
            <a:r>
              <a:rPr lang="ru-RU" sz="3200" b="1" dirty="0" smtClean="0"/>
              <a:t>Такая уж была ее порода!</a:t>
            </a:r>
          </a:p>
          <a:p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36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летч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116632"/>
            <a:ext cx="5472608" cy="60486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76672"/>
            <a:ext cx="3008313" cy="5649491"/>
          </a:xfrm>
          <a:ln w="76200">
            <a:solidFill>
              <a:schemeClr val="tx1"/>
            </a:solidFill>
          </a:ln>
          <a:scene3d>
            <a:camera prst="perspectiveContrastingLeftFacing"/>
            <a:lightRig rig="threePt" dir="t"/>
          </a:scene3d>
        </p:spPr>
        <p:txBody>
          <a:bodyPr>
            <a:normAutofit lnSpcReduction="10000"/>
          </a:bodyPr>
          <a:lstStyle/>
          <a:p>
            <a:r>
              <a:rPr lang="ru-RU" sz="2800" b="1" dirty="0" smtClean="0"/>
              <a:t>Летят стрелою к солнцу самолеты –</a:t>
            </a:r>
          </a:p>
          <a:p>
            <a:r>
              <a:rPr lang="ru-RU" sz="2800" b="1" dirty="0" smtClean="0"/>
              <a:t>Стройны, неудержимы и быстры.</a:t>
            </a:r>
          </a:p>
          <a:p>
            <a:r>
              <a:rPr lang="ru-RU" sz="2800" b="1" dirty="0" smtClean="0"/>
              <a:t>На них мои товарищи-пилоты</a:t>
            </a:r>
          </a:p>
          <a:p>
            <a:r>
              <a:rPr lang="ru-RU" sz="2800" b="1" dirty="0" smtClean="0"/>
              <a:t>Откроют неизвестные миры.</a:t>
            </a:r>
          </a:p>
          <a:p>
            <a:r>
              <a:rPr lang="ru-RU" sz="2800" b="1" dirty="0" smtClean="0"/>
              <a:t>Один из них ведет чеченка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188640"/>
            <a:ext cx="5796136" cy="57606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48680"/>
            <a:ext cx="3008313" cy="5577483"/>
          </a:xfrm>
          <a:ln>
            <a:solidFill>
              <a:srgbClr val="0000FF"/>
            </a:solidFill>
          </a:ln>
          <a:scene3d>
            <a:camera prst="perspectiveBelow"/>
            <a:lightRig rig="threePt" dir="t"/>
          </a:scene3d>
        </p:spPr>
        <p:txBody>
          <a:bodyPr>
            <a:noAutofit/>
          </a:bodyPr>
          <a:lstStyle/>
          <a:p>
            <a:r>
              <a:rPr lang="ru-RU" sz="2800" b="1" i="1" dirty="0" err="1" smtClean="0"/>
              <a:t>Нохчийн</a:t>
            </a:r>
            <a:r>
              <a:rPr lang="ru-RU" sz="2800" b="1" i="1" dirty="0" smtClean="0"/>
              <a:t> йо1 </a:t>
            </a:r>
            <a:r>
              <a:rPr lang="ru-RU" sz="2800" b="1" i="1" dirty="0" err="1" smtClean="0"/>
              <a:t>иман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долуш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тешаме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духарца</a:t>
            </a:r>
            <a:r>
              <a:rPr lang="ru-RU" sz="2800" b="1" i="1" dirty="0" smtClean="0"/>
              <a:t> – </a:t>
            </a:r>
            <a:r>
              <a:rPr lang="ru-RU" sz="2800" b="1" i="1" dirty="0" err="1" smtClean="0"/>
              <a:t>леларца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оьзда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эхь</a:t>
            </a:r>
            <a:r>
              <a:rPr lang="ru-RU" sz="2800" b="1" i="1" dirty="0" smtClean="0"/>
              <a:t> – </a:t>
            </a:r>
            <a:r>
              <a:rPr lang="ru-RU" sz="2800" b="1" i="1" dirty="0" err="1" smtClean="0"/>
              <a:t>бехке</a:t>
            </a:r>
            <a:r>
              <a:rPr lang="ru-RU" sz="2800" b="1" i="1" dirty="0" smtClean="0"/>
              <a:t>, г1иллакхе, </a:t>
            </a:r>
            <a:r>
              <a:rPr lang="ru-RU" sz="2800" b="1" i="1" dirty="0" err="1" smtClean="0"/>
              <a:t>эсала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къинхетаме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комаьрша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собаре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доьналле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экаме,хьекъале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яхье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беркате</a:t>
            </a:r>
            <a:r>
              <a:rPr lang="ru-RU" sz="2800" b="1" i="1" dirty="0" smtClean="0"/>
              <a:t>, догц1ена </a:t>
            </a:r>
            <a:r>
              <a:rPr lang="ru-RU" sz="2800" b="1" i="1" dirty="0" err="1" smtClean="0"/>
              <a:t>ю</a:t>
            </a:r>
            <a:r>
              <a:rPr lang="ru-RU" sz="2800" b="1" i="1" dirty="0" smtClean="0"/>
              <a:t>!</a:t>
            </a:r>
            <a:endParaRPr lang="ru-RU" sz="2800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756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Молит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548680"/>
            <a:ext cx="5940152" cy="53285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20688"/>
            <a:ext cx="3008313" cy="5505475"/>
          </a:xfrm>
          <a:ln w="76200">
            <a:solidFill>
              <a:schemeClr val="accent6">
                <a:lumMod val="75000"/>
              </a:schemeClr>
            </a:solidFill>
          </a:ln>
          <a:scene3d>
            <a:camera prst="isometricOffAxis2Left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2400" b="1" i="1" dirty="0" smtClean="0"/>
              <a:t>В убогой сакле, сложенной из камня</a:t>
            </a:r>
            <a:endParaRPr lang="ru-RU" sz="2400" b="1" i="1" u="sng" dirty="0" smtClean="0"/>
          </a:p>
          <a:p>
            <a:r>
              <a:rPr lang="ru-RU" sz="2400" b="1" i="1" dirty="0" smtClean="0"/>
              <a:t>                     У диких горных рек на берегу,</a:t>
            </a:r>
            <a:endParaRPr lang="ru-RU" sz="2400" b="1" i="1" u="sng" dirty="0" smtClean="0"/>
          </a:p>
          <a:p>
            <a:r>
              <a:rPr lang="ru-RU" sz="2400" b="1" i="1" dirty="0" smtClean="0"/>
              <a:t>                     Растила наших предков ты веками</a:t>
            </a:r>
            <a:endParaRPr lang="ru-RU" sz="2400" b="1" i="1" u="sng" dirty="0" smtClean="0"/>
          </a:p>
          <a:p>
            <a:r>
              <a:rPr lang="ru-RU" sz="2400" b="1" i="1" dirty="0" smtClean="0"/>
              <a:t>                     Потомки, мы- перед тобой в долгу.</a:t>
            </a:r>
            <a:endParaRPr lang="ru-RU" sz="2400" b="1" i="1" u="sng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36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175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188640"/>
            <a:ext cx="5724128" cy="61206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48680"/>
            <a:ext cx="3008313" cy="5577483"/>
          </a:xfrm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isometricOffAxis2Left"/>
            <a:lightRig rig="threePt" dir="t"/>
          </a:scene3d>
        </p:spPr>
        <p:txBody>
          <a:bodyPr>
            <a:noAutofit/>
          </a:bodyPr>
          <a:lstStyle/>
          <a:p>
            <a:r>
              <a:rPr lang="ru-RU" sz="2000" b="1" i="1" dirty="0" smtClean="0"/>
              <a:t>Мел </a:t>
            </a:r>
            <a:r>
              <a:rPr lang="ru-RU" sz="2000" b="1" i="1" dirty="0" err="1" smtClean="0"/>
              <a:t>доккха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доьналла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гайтира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нохчийн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зударша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вайн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республикехь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луьра</a:t>
            </a:r>
            <a:r>
              <a:rPr lang="ru-RU" sz="2000" b="1" i="1" dirty="0" smtClean="0"/>
              <a:t> т1емаш </a:t>
            </a:r>
            <a:r>
              <a:rPr lang="ru-RU" sz="2000" b="1" i="1" dirty="0" err="1" smtClean="0"/>
              <a:t>болчу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хенахь</a:t>
            </a:r>
            <a:r>
              <a:rPr lang="ru-RU" sz="2000" b="1" i="1" dirty="0" smtClean="0"/>
              <a:t>. </a:t>
            </a:r>
            <a:r>
              <a:rPr lang="ru-RU" sz="2000" b="1" i="1" dirty="0" err="1" smtClean="0"/>
              <a:t>Шайн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гергарнаш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баьхна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ца</a:t>
            </a:r>
            <a:r>
              <a:rPr lang="ru-RU" sz="2000" b="1" i="1" dirty="0" smtClean="0"/>
              <a:t> 1аш, </a:t>
            </a:r>
            <a:r>
              <a:rPr lang="ru-RU" sz="2000" b="1" i="1" dirty="0" err="1" smtClean="0"/>
              <a:t>цкъа</a:t>
            </a:r>
            <a:r>
              <a:rPr lang="ru-RU" sz="2000" b="1" i="1" dirty="0" smtClean="0"/>
              <a:t> а </a:t>
            </a:r>
            <a:r>
              <a:rPr lang="ru-RU" sz="2000" b="1" i="1" dirty="0" err="1" smtClean="0"/>
              <a:t>шайна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цул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хьалха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гина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боцу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божарий</a:t>
            </a:r>
            <a:r>
              <a:rPr lang="ru-RU" sz="2000" b="1" i="1" dirty="0" smtClean="0"/>
              <a:t> к1елхьарабохура, </a:t>
            </a:r>
            <a:r>
              <a:rPr lang="ru-RU" sz="2000" b="1" i="1" dirty="0" err="1" smtClean="0"/>
              <a:t>ларбора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царна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зен-зулам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ца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хилийта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шайн</a:t>
            </a:r>
            <a:r>
              <a:rPr lang="ru-RU" sz="2000" b="1" i="1" dirty="0" smtClean="0"/>
              <a:t> дог1маш </a:t>
            </a:r>
            <a:r>
              <a:rPr lang="ru-RU" sz="2000" b="1" i="1" dirty="0" err="1" smtClean="0"/>
              <a:t>кхерамна</a:t>
            </a:r>
            <a:r>
              <a:rPr lang="ru-RU" sz="2000" b="1" i="1" dirty="0" smtClean="0"/>
              <a:t> к1ел </a:t>
            </a:r>
            <a:r>
              <a:rPr lang="ru-RU" sz="2000" b="1" i="1" dirty="0" err="1" smtClean="0"/>
              <a:t>туьйсура</a:t>
            </a:r>
            <a:r>
              <a:rPr lang="ru-RU" sz="2000" b="1" i="1" dirty="0" smtClean="0"/>
              <a:t>. </a:t>
            </a:r>
            <a:r>
              <a:rPr lang="ru-RU" sz="2000" b="1" i="1" dirty="0" err="1" smtClean="0"/>
              <a:t>Хийла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стаг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мацаллех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шелонех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хьалхаваьккхина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аш</a:t>
            </a:r>
            <a:r>
              <a:rPr lang="ru-RU" sz="2000" b="1" i="1" dirty="0" smtClean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47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rUUdxRRcrP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273050"/>
            <a:ext cx="5616623" cy="646831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48680"/>
            <a:ext cx="3008313" cy="5577483"/>
          </a:xfrm>
          <a:ln w="76200">
            <a:solidFill>
              <a:schemeClr val="accent6">
                <a:lumMod val="75000"/>
              </a:schemeClr>
            </a:solidFill>
          </a:ln>
          <a:scene3d>
            <a:camera prst="perspectiveContrastingLeftFacing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3600" b="1" i="1" dirty="0" smtClean="0"/>
              <a:t>Йо1, зуда мел </a:t>
            </a:r>
            <a:r>
              <a:rPr lang="ru-RU" sz="3600" b="1" i="1" dirty="0" err="1" smtClean="0"/>
              <a:t>къанъелча</a:t>
            </a:r>
            <a:r>
              <a:rPr lang="ru-RU" sz="3600" b="1" i="1" dirty="0" smtClean="0"/>
              <a:t> а </a:t>
            </a:r>
            <a:r>
              <a:rPr lang="ru-RU" sz="3600" b="1" i="1" dirty="0" err="1" smtClean="0"/>
              <a:t>цкъа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а</a:t>
            </a:r>
            <a:r>
              <a:rPr lang="ru-RU" sz="3600" b="1" i="1" dirty="0" smtClean="0"/>
              <a:t> д1аер </a:t>
            </a:r>
            <a:r>
              <a:rPr lang="ru-RU" sz="3600" b="1" i="1" dirty="0" err="1" smtClean="0"/>
              <a:t>йоцуш</a:t>
            </a:r>
            <a:r>
              <a:rPr lang="ru-RU" sz="3600" b="1" i="1" dirty="0" smtClean="0"/>
              <a:t>, </a:t>
            </a:r>
            <a:r>
              <a:rPr lang="ru-RU" sz="3600" b="1" i="1" dirty="0" err="1" smtClean="0"/>
              <a:t>даима</a:t>
            </a:r>
            <a:r>
              <a:rPr lang="ru-RU" sz="3600" b="1" i="1" dirty="0" smtClean="0"/>
              <a:t>  </a:t>
            </a:r>
            <a:r>
              <a:rPr lang="ru-RU" sz="3600" b="1" i="1" dirty="0" err="1" smtClean="0"/>
              <a:t>цуьнца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юьсуш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йолу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хазна</a:t>
            </a:r>
            <a:r>
              <a:rPr lang="ru-RU" sz="3600" b="1" i="1" dirty="0" smtClean="0"/>
              <a:t>- </a:t>
            </a:r>
            <a:r>
              <a:rPr lang="ru-RU" sz="3600" b="1" i="1" dirty="0" err="1" smtClean="0"/>
              <a:t>оьздангалла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ю</a:t>
            </a:r>
            <a:r>
              <a:rPr lang="ru-RU" sz="3600" b="1" i="1" dirty="0" smtClean="0"/>
              <a:t>!</a:t>
            </a:r>
            <a:endParaRPr lang="ru-RU" sz="3600" b="1" i="1" u="sng" dirty="0" smtClean="0"/>
          </a:p>
          <a:p>
            <a:endParaRPr lang="ru-RU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468</Words>
  <Application>Microsoft Office PowerPoint</Application>
  <PresentationFormat>Экран (4:3)</PresentationFormat>
  <Paragraphs>65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.</vt:lpstr>
      <vt:lpstr>.</vt:lpstr>
      <vt:lpstr>Раиса Ахматова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2014-09-19T09:35:01Z</dcterms:created>
  <dcterms:modified xsi:type="dcterms:W3CDTF">2014-10-16T09:19:45Z</dcterms:modified>
</cp:coreProperties>
</file>