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9" r:id="rId2"/>
    <p:sldId id="301" r:id="rId3"/>
    <p:sldId id="303" r:id="rId4"/>
    <p:sldId id="30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71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B57B-2FDF-4E35-AD6B-05F21B8A355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BBC6-525F-400E-892C-02B1E01F7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9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6EF063-5DA9-4597-8252-71EC3D66461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251520" y="332657"/>
            <a:ext cx="844708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ТЕЛЕМОСТ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071678"/>
            <a:ext cx="5000660" cy="46085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Уровень: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accent1"/>
                </a:solidFill>
                <a:latin typeface="Times New Roman" pitchFamily="18" charset="0"/>
              </a:rPr>
              <a:t>международный                </a:t>
            </a:r>
            <a:endParaRPr lang="ru-RU" altLang="ru-RU" sz="18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algn="l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Форма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проведения: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accent1"/>
                </a:solidFill>
                <a:latin typeface="Times New Roman" pitchFamily="18" charset="0"/>
              </a:rPr>
              <a:t>телекоммуникационный диалог</a:t>
            </a:r>
          </a:p>
          <a:p>
            <a:pPr algn="l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участников: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от 300 чел.</a:t>
            </a:r>
            <a:endParaRPr lang="ru-RU" altLang="ru-RU" sz="1800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l"/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Темы обсуждения: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«</a:t>
            </a:r>
            <a:r>
              <a:rPr lang="ru-RU" altLang="ru-RU" sz="1800" dirty="0">
                <a:solidFill>
                  <a:schemeClr val="accent1"/>
                </a:solidFill>
                <a:latin typeface="Times New Roman" pitchFamily="18" charset="0"/>
              </a:rPr>
              <a:t>Памятники Всемирного культурного наследия на территории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 Москвы и Берлина», </a:t>
            </a:r>
            <a:endParaRPr lang="ru-RU" altLang="ru-RU" sz="1800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«</a:t>
            </a:r>
            <a:r>
              <a:rPr lang="ru-RU" altLang="ru-RU" sz="1800" dirty="0">
                <a:solidFill>
                  <a:schemeClr val="accent1"/>
                </a:solidFill>
                <a:latin typeface="Times New Roman" pitchFamily="18" charset="0"/>
              </a:rPr>
              <a:t>Памятники Всемирного культурного наследия европейских столиц», </a:t>
            </a:r>
          </a:p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«</a:t>
            </a:r>
            <a:r>
              <a:rPr lang="ru-RU" altLang="ru-RU" sz="1800" dirty="0">
                <a:solidFill>
                  <a:schemeClr val="accent1"/>
                </a:solidFill>
                <a:latin typeface="Times New Roman" pitchFamily="18" charset="0"/>
              </a:rPr>
              <a:t>Мир без границ: роль иностранных языков в сближении народов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</a:rPr>
              <a:t>».</a:t>
            </a:r>
            <a:endParaRPr lang="ru-RU" altLang="ru-RU" sz="1800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8" descr="C:\Users\Я\Desktop\янкино\фото\SDC15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787" y="4930408"/>
            <a:ext cx="2376264" cy="1654979"/>
          </a:xfrm>
          <a:prstGeom prst="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7" name="Picture 4" descr="IMG_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3" y="3150665"/>
            <a:ext cx="2376263" cy="1634969"/>
          </a:xfrm>
          <a:prstGeom prst="rect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17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6980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Наш класс в Германии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54711" y="1628800"/>
            <a:ext cx="5783288" cy="4337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КЛАСС В ВЕНЕ</a:t>
            </a:r>
            <a:endParaRPr lang="ru-RU" dirty="0"/>
          </a:p>
        </p:txBody>
      </p:sp>
      <p:pic>
        <p:nvPicPr>
          <p:cNvPr id="3" name="Picture 2" descr="C:\Users\Администратор\Desktop\максу на сайт для меня\Австрия, 2013 оставить 5 фото\PB050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Экскурсия в БОРОДИНО</a:t>
            </a:r>
            <a:endParaRPr lang="ru-RU" sz="3600" dirty="0"/>
          </a:p>
        </p:txBody>
      </p:sp>
      <p:pic>
        <p:nvPicPr>
          <p:cNvPr id="3074" name="Picture 2" descr="http://files.7b-class4.webnode.ru/200005679-e7aebeac8b-public/efOJQmSny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428868"/>
            <a:ext cx="6000792" cy="338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1612</TotalTime>
  <Words>63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ИНТЕРАКТИВНЫЙ ТЕЛЕМОСТ</vt:lpstr>
      <vt:lpstr>Слайд 2</vt:lpstr>
      <vt:lpstr>НАШ КЛАСС В ВЕНЕ</vt:lpstr>
      <vt:lpstr>Экскурсия в БОРОДИНО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DNA7 X64</cp:lastModifiedBy>
  <cp:revision>211</cp:revision>
  <dcterms:created xsi:type="dcterms:W3CDTF">2013-12-03T07:10:22Z</dcterms:created>
  <dcterms:modified xsi:type="dcterms:W3CDTF">2014-04-22T17:39:00Z</dcterms:modified>
</cp:coreProperties>
</file>