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83" r:id="rId3"/>
    <p:sldId id="281" r:id="rId4"/>
    <p:sldId id="257" r:id="rId5"/>
    <p:sldId id="282" r:id="rId6"/>
    <p:sldId id="258" r:id="rId7"/>
    <p:sldId id="259" r:id="rId8"/>
    <p:sldId id="260" r:id="rId9"/>
    <p:sldId id="261" r:id="rId10"/>
    <p:sldId id="284" r:id="rId11"/>
    <p:sldId id="279" r:id="rId12"/>
    <p:sldId id="262" r:id="rId13"/>
    <p:sldId id="263" r:id="rId14"/>
    <p:sldId id="264" r:id="rId15"/>
    <p:sldId id="265" r:id="rId16"/>
    <p:sldId id="266" r:id="rId17"/>
    <p:sldId id="267" r:id="rId18"/>
    <p:sldId id="285" r:id="rId19"/>
    <p:sldId id="28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2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25223D-8AE7-439B-9F4D-83226978A68A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22DEA3-956C-4E61-894F-CEBB6A6E2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C423EC-7233-4701-8AE4-3C13D42467F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BDA9-9398-40B9-B9E9-0AF52AA75DC8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3BF0-AB06-4D29-BEFA-C1BB61A3C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3867-296E-488C-969F-CD4C0D03698A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8B5D-9577-4394-9D32-1EDF33B58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DC1FB-5600-4922-91BA-281ED9F8C7ED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BFC6-46A9-44C3-B3BC-03A80A714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BB207-B662-4418-9DE0-64DE59C9E75C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8A9B-9CD8-442A-82FE-CD9666790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A316-CE1B-4D75-9B04-058A9F6308A1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C5C8-E0C5-4319-A379-C30EA9A3E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38974-BEEE-4C36-8B02-46E368FF4EA3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06B2-D395-4605-9CB2-78B78F078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32F7-112C-4F86-B429-C2F9661CF647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B0D8-D268-44DD-9227-96C09F36C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74DED-3904-48F8-A4ED-7661F553C061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5E58-0299-4461-8114-BDAE2483E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B061-F593-4EFE-ABC5-CD3C5324ABE9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2B0A-0F14-4A5E-BDCE-4EDAB9334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BD44F-8F1B-464B-9250-8869E157A15E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FB3E-9991-48DD-85FA-A3E254BAE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52FF-63AE-4882-9581-570DABC85FC8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CEDD-6475-4D4C-9DA2-037B3FD70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29EE53-19D8-4EF9-903C-FDFF23DB3BEF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ECB36B-9023-45D8-8252-279AA8059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672388" cy="24987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 Мастер - класс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2636838"/>
            <a:ext cx="6486525" cy="215900"/>
          </a:xfrm>
        </p:spPr>
        <p:txBody>
          <a:bodyPr/>
          <a:lstStyle/>
          <a:p>
            <a:pPr>
              <a:defRPr/>
            </a:pPr>
            <a:endParaRPr lang="ru-RU" sz="5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Изготовление веера из</a:t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одноразовых вилок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0" name="Picture 4" descr="IMG_828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 descr="G:\руокделие Жукова Лилия 6а\2014-03-28 18.08.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71625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Изготовление розы: 1 способ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5" descr="C:\Documents and Settings\Я\Local Settings\Temporary Internet Files\Content.Word\DSC_0129.jpg"/>
          <p:cNvPicPr>
            <a:picLocks noChangeAspect="1" noChangeArrowheads="1"/>
          </p:cNvPicPr>
          <p:nvPr/>
        </p:nvPicPr>
        <p:blipFill>
          <a:blip r:embed="rId2" cstate="screen"/>
          <a:srcRect t="-12611"/>
          <a:stretch>
            <a:fillRect/>
          </a:stretch>
        </p:blipFill>
        <p:spPr bwMode="auto">
          <a:xfrm>
            <a:off x="0" y="-928688"/>
            <a:ext cx="9144000" cy="778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C:\Documents and Settings\Я\Local Settings\Temporary Internet Files\Content.Word\DSC_0133.jpg"/>
          <p:cNvPicPr>
            <a:picLocks noChangeAspect="1" noChangeArrowheads="1"/>
          </p:cNvPicPr>
          <p:nvPr/>
        </p:nvPicPr>
        <p:blipFill>
          <a:blip r:embed="rId2" cstate="screen"/>
          <a:srcRect t="-1923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C:\Documents and Settings\Я\Local Settings\Temporary Internet Files\Content.Word\DSC_01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4" name="Picture 4" descr="IMG_828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 descr="G:\руокделие Жукова Лилия 6а\2014-03-28 18.08.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06550"/>
            <a:ext cx="91440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внимание!!!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МБОУ СОШ №1 г. Собинки</a:t>
            </a:r>
            <a:br>
              <a:rPr lang="ru-RU" smtClean="0"/>
            </a:br>
            <a:r>
              <a:rPr lang="ru-RU" smtClean="0"/>
              <a:t>Владимирская обл.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43438" y="2852738"/>
            <a:ext cx="4043362" cy="32734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Автор: учитель технологии </a:t>
            </a:r>
          </a:p>
          <a:p>
            <a:pPr>
              <a:buFont typeface="Arial" charset="0"/>
              <a:buNone/>
            </a:pPr>
            <a:r>
              <a:rPr lang="en-US" smtClean="0"/>
              <a:t>I</a:t>
            </a:r>
            <a:r>
              <a:rPr lang="ru-RU" smtClean="0"/>
              <a:t> квалификационной</a:t>
            </a:r>
            <a:r>
              <a:rPr lang="en-US" smtClean="0"/>
              <a:t> </a:t>
            </a:r>
            <a:r>
              <a:rPr lang="ru-RU" smtClean="0"/>
              <a:t>категории,</a:t>
            </a:r>
          </a:p>
          <a:p>
            <a:pPr>
              <a:buFont typeface="Arial" charset="0"/>
              <a:buNone/>
            </a:pPr>
            <a:r>
              <a:rPr lang="ru-RU" smtClean="0"/>
              <a:t>Корнева Любовь Борисовна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2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Два мира есть у человека,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Один- который нас творил,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Другой, который мы от века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Творим по мере наших сил»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Н. Заболоцкий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8" name="Picture 4" descr="IMG_828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875" y="3871913"/>
            <a:ext cx="3744913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75"/>
          </a:xfrm>
        </p:spPr>
        <p:txBody>
          <a:bodyPr/>
          <a:lstStyle/>
          <a:p>
            <a:pPr>
              <a:defRPr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Цели и задачи мастер-класса.</a:t>
            </a:r>
            <a:b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  <a:t>Цель: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Расширить творческий потенциал учителей технологии в изготовление новых изделий из декоративно-художественных материалов.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5868987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Формирование творческих навыков в изготовление новых изделий из декоративно-художественных материалов.</a:t>
            </a:r>
            <a:br>
              <a:rPr lang="ru-RU" sz="4000" dirty="0" smtClean="0"/>
            </a:br>
            <a:r>
              <a:rPr lang="ru-RU" sz="4000" dirty="0" smtClean="0"/>
              <a:t>Реализация творческой фантазии и воображения педагогов.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Используемые материалы:</a:t>
            </a:r>
          </a:p>
        </p:txBody>
      </p:sp>
      <p:pic>
        <p:nvPicPr>
          <p:cNvPr id="1026" name="Picture 2" descr="G:\руокделие Жукова Лилия 6а\2014-03-28 14.18.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357313"/>
            <a:ext cx="5572125" cy="5500687"/>
          </a:xfrm>
        </p:spPr>
      </p:pic>
      <p:sp>
        <p:nvSpPr>
          <p:cNvPr id="20483" name="Содержимое 4"/>
          <p:cNvSpPr>
            <a:spLocks noGrp="1"/>
          </p:cNvSpPr>
          <p:nvPr>
            <p:ph sz="half" idx="2"/>
          </p:nvPr>
        </p:nvSpPr>
        <p:spPr>
          <a:xfrm>
            <a:off x="5643563" y="1357313"/>
            <a:ext cx="3500437" cy="5500687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ru-RU" sz="2400" smtClean="0"/>
              <a:t>Лист бумаги- 1шт.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400" smtClean="0"/>
              <a:t>Циркуль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400" smtClean="0"/>
              <a:t>Ножницы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400" smtClean="0"/>
              <a:t>Одноразовые вилки-23 шт.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400" smtClean="0"/>
              <a:t>Кружево-0,6м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400" smtClean="0"/>
              <a:t>Атласная лента(ширина 5 см.)- 6м.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400" smtClean="0"/>
              <a:t>Клей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400" smtClean="0"/>
              <a:t>Декоративный материал (бусинки, бабочки и др.)</a:t>
            </a:r>
          </a:p>
          <a:p>
            <a:pPr marL="514350" indent="-514350">
              <a:buFont typeface="Arial" charset="0"/>
              <a:buAutoNum type="arabicPeriod"/>
            </a:pPr>
            <a:endParaRPr lang="ru-RU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Технология изготовления.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G:\руокделие Жукова Лилия 6а\2014-03-28 14.21.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500188"/>
            <a:ext cx="9144000" cy="5357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руокделие Жукова Лилия 6а\2014-03-28 14.24.5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-214313"/>
            <a:ext cx="9144000" cy="70723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14-03-28 1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онкурентный потенциа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Формирование стратегии развития регионального коммерческого банка на основе</Template>
  <TotalTime>322</TotalTime>
  <Words>82</Words>
  <Application>Microsoft Office PowerPoint</Application>
  <PresentationFormat>Экран (4:3)</PresentationFormat>
  <Paragraphs>23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конкурентный потенциал</vt:lpstr>
      <vt:lpstr> Мастер - класс</vt:lpstr>
      <vt:lpstr>МБОУ СОШ №1 г. Собинки Владимирская обл.</vt:lpstr>
      <vt:lpstr>Два мира есть у человека, Один- который нас творил, Другой, который мы от века Творим по мере наших сил» Н. Заболоцкий. </vt:lpstr>
      <vt:lpstr>Цели и задачи мастер-класса. Цель:  Расширить творческий потенциал учителей технологии в изготовление новых изделий из декоративно-художественных материалов.</vt:lpstr>
      <vt:lpstr>Задачи: Формирование творческих навыков в изготовление новых изделий из декоративно-художественных материалов. Реализация творческой фантазии и воображения педагогов.</vt:lpstr>
      <vt:lpstr>Используемые материалы:</vt:lpstr>
      <vt:lpstr>Технология изготовления.</vt:lpstr>
      <vt:lpstr>Слайд 8</vt:lpstr>
      <vt:lpstr>Слайд 9</vt:lpstr>
      <vt:lpstr>Слайд 10</vt:lpstr>
      <vt:lpstr>Слайд 11</vt:lpstr>
      <vt:lpstr>Изготовление розы: 1 способ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внимание!!!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веера из одноразовых вилок</dc:title>
  <dc:creator>Я</dc:creator>
  <cp:lastModifiedBy>Я</cp:lastModifiedBy>
  <cp:revision>30</cp:revision>
  <dcterms:created xsi:type="dcterms:W3CDTF">2014-09-21T09:18:51Z</dcterms:created>
  <dcterms:modified xsi:type="dcterms:W3CDTF">2015-01-07T17:43:40Z</dcterms:modified>
</cp:coreProperties>
</file>