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1B5EA-ED76-4C27-BDAC-6D22312F3D0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202F-2510-4645-AD3B-408DF1E43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202F-2510-4645-AD3B-408DF1E4379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9DF629F-36A1-4AC7-8CE0-63545976C71B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98CCE33-3832-401D-84B4-4C6D222413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МАСТЕР – КЛАСС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«Экологические </a:t>
            </a:r>
            <a:r>
              <a:rPr lang="ru-RU" sz="3200" b="1" dirty="0">
                <a:solidFill>
                  <a:schemeClr val="bg1"/>
                </a:solidFill>
              </a:rPr>
              <a:t>аспекты воспитания на уроках </a:t>
            </a:r>
            <a:r>
              <a:rPr lang="ru-RU" sz="3200" b="1" dirty="0" smtClean="0">
                <a:solidFill>
                  <a:schemeClr val="bg1"/>
                </a:solidFill>
              </a:rPr>
              <a:t>технологии»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149080"/>
            <a:ext cx="4464496" cy="11521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b="1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Лазовская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О.А.,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учитель технологии </a:t>
            </a: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МБОУ СОШ № 40 г.Белгорода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28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СПАСИБО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ЗА ВНИМАНИЕ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008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1521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Экологические аспекты воспитания на уроках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8064896" cy="34004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Воспитание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– неотъемлемая часть современного образовательного процесса. </a:t>
            </a: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Одной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из приоритетных задач воспитания в условиях надвигающейся экологической катастрофы является  </a:t>
            </a:r>
            <a:r>
              <a:rPr lang="ru-RU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повышение экологической культуры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граждан всех возрастов и профессий. Важную роль в решении данной задачи играет 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школа.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284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34076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	Одним из условий сохранения чистоты окружающей среды является снижение количества бытовых отходов, которые в настоящее время окружают нас повсюду. </a:t>
            </a:r>
          </a:p>
          <a:p>
            <a:pPr algn="just"/>
            <a:r>
              <a:rPr lang="ru-RU" sz="3200" dirty="0">
                <a:solidFill>
                  <a:schemeClr val="bg1"/>
                </a:solidFill>
              </a:rPr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На уроках технологии реально создать условия для творческого подхода учениц к созданию изделий декоративно-прикладного искусства из   вторичного сырья.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96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219256" cy="108011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Изготовление рамки из газетных листов.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2015750"/>
            <a:ext cx="4826579" cy="259972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1. Измерить размер фото, для которого нужна рамка.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Вырезать заготовку из картонной коробки размером на </a:t>
            </a:r>
            <a:r>
              <a:rPr lang="ru-RU" sz="2400" dirty="0" smtClean="0">
                <a:solidFill>
                  <a:schemeClr val="bg1"/>
                </a:solidFill>
              </a:rPr>
              <a:t>2-3 </a:t>
            </a:r>
            <a:r>
              <a:rPr lang="ru-RU" sz="2400" dirty="0">
                <a:solidFill>
                  <a:schemeClr val="bg1"/>
                </a:solidFill>
              </a:rPr>
              <a:t>см больше, чем фото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 каждой стороны.</a:t>
            </a:r>
          </a:p>
        </p:txBody>
      </p:sp>
      <p:pic>
        <p:nvPicPr>
          <p:cNvPr id="2050" name="Picture 2" descr="C:\Users\Я\Pictures\2013-03-10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097" y="2428326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9518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63888" y="1858346"/>
            <a:ext cx="5194921" cy="47525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3. Туго </a:t>
            </a:r>
            <a:r>
              <a:rPr lang="ru-RU" sz="2400" dirty="0">
                <a:solidFill>
                  <a:schemeClr val="bg1"/>
                </a:solidFill>
              </a:rPr>
              <a:t>скрутить 6</a:t>
            </a:r>
            <a:r>
              <a:rPr lang="ru-RU" sz="2400" dirty="0" smtClean="0">
                <a:solidFill>
                  <a:schemeClr val="bg1"/>
                </a:solidFill>
              </a:rPr>
              <a:t> трубочек </a:t>
            </a:r>
            <a:r>
              <a:rPr lang="ru-RU" sz="2400" dirty="0">
                <a:solidFill>
                  <a:schemeClr val="bg1"/>
                </a:solidFill>
              </a:rPr>
              <a:t>из газетного </a:t>
            </a:r>
            <a:r>
              <a:rPr lang="ru-RU" sz="2400" dirty="0" smtClean="0">
                <a:solidFill>
                  <a:schemeClr val="bg1"/>
                </a:solidFill>
              </a:rPr>
              <a:t>листа длиной, </a:t>
            </a:r>
            <a:r>
              <a:rPr lang="ru-RU" sz="2400" dirty="0">
                <a:solidFill>
                  <a:schemeClr val="bg1"/>
                </a:solidFill>
              </a:rPr>
              <a:t>равной длинной стороне </a:t>
            </a:r>
            <a:r>
              <a:rPr lang="ru-RU" sz="2400" dirty="0" smtClean="0">
                <a:solidFill>
                  <a:schemeClr val="bg1"/>
                </a:solidFill>
              </a:rPr>
              <a:t>заготовки  </a:t>
            </a:r>
            <a:r>
              <a:rPr lang="ru-RU" sz="2400" dirty="0">
                <a:solidFill>
                  <a:schemeClr val="bg1"/>
                </a:solidFill>
              </a:rPr>
              <a:t>с запасом по </a:t>
            </a:r>
            <a:r>
              <a:rPr lang="ru-RU" sz="2400" dirty="0" smtClean="0">
                <a:solidFill>
                  <a:schemeClr val="bg1"/>
                </a:solidFill>
              </a:rPr>
              <a:t>1 </a:t>
            </a:r>
            <a:r>
              <a:rPr lang="ru-RU" sz="2400" dirty="0">
                <a:solidFill>
                  <a:schemeClr val="bg1"/>
                </a:solidFill>
              </a:rPr>
              <a:t>см с каждой </a:t>
            </a:r>
            <a:r>
              <a:rPr lang="ru-RU" sz="2400" dirty="0" smtClean="0">
                <a:solidFill>
                  <a:schemeClr val="bg1"/>
                </a:solidFill>
              </a:rPr>
              <a:t>стороны.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Для скручивания использовать длинную вязальную спицу без ограничителей. </a:t>
            </a:r>
            <a:r>
              <a:rPr lang="ru-RU" sz="2400" dirty="0">
                <a:solidFill>
                  <a:schemeClr val="bg1"/>
                </a:solidFill>
              </a:rPr>
              <a:t>Край </a:t>
            </a:r>
            <a:r>
              <a:rPr lang="ru-RU" sz="2400" dirty="0" smtClean="0">
                <a:solidFill>
                  <a:schemeClr val="bg1"/>
                </a:solidFill>
              </a:rPr>
              <a:t>газетного листа закрепить </a:t>
            </a:r>
            <a:r>
              <a:rPr lang="ru-RU" sz="2400" dirty="0">
                <a:solidFill>
                  <a:schemeClr val="bg1"/>
                </a:solidFill>
              </a:rPr>
              <a:t>клеем </a:t>
            </a:r>
            <a:r>
              <a:rPr lang="ru-RU" sz="2400" dirty="0" smtClean="0">
                <a:solidFill>
                  <a:schemeClr val="bg1"/>
                </a:solidFill>
              </a:rPr>
              <a:t>ПВА или клеем-карандашом.</a:t>
            </a:r>
            <a:endParaRPr lang="ru-RU" sz="2400" dirty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Скручивать трубочки </a:t>
            </a:r>
            <a:r>
              <a:rPr lang="ru-RU" sz="2400" dirty="0">
                <a:solidFill>
                  <a:schemeClr val="bg1"/>
                </a:solidFill>
              </a:rPr>
              <a:t>нужно строго параллельно краю листа.</a:t>
            </a:r>
          </a:p>
          <a:p>
            <a:pPr algn="just"/>
            <a:endParaRPr lang="ru-RU" sz="2400" dirty="0"/>
          </a:p>
        </p:txBody>
      </p:sp>
      <p:pic>
        <p:nvPicPr>
          <p:cNvPr id="3075" name="Picture 3" descr="C:\Users\Я\Pictures\2013-03-10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" y="3460778"/>
            <a:ext cx="2520280" cy="13141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37343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Изготовление рамки из газетных листов.</a:t>
            </a:r>
          </a:p>
        </p:txBody>
      </p:sp>
      <p:pic>
        <p:nvPicPr>
          <p:cNvPr id="3076" name="Picture 4" descr="C:\Users\Я\Pictures\2013-03-10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76" y="5013176"/>
            <a:ext cx="2462956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\Pictures\2013-03-10\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6" y="1783188"/>
            <a:ext cx="2504554" cy="1505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846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08912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Изготовление рамки из газетных листов.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35896" y="2016631"/>
            <a:ext cx="4978896" cy="385923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4. Туго </a:t>
            </a:r>
            <a:r>
              <a:rPr lang="ru-RU" sz="2400" dirty="0">
                <a:solidFill>
                  <a:schemeClr val="bg1"/>
                </a:solidFill>
              </a:rPr>
              <a:t>скрутить 6</a:t>
            </a:r>
            <a:r>
              <a:rPr lang="ru-RU" sz="2400" dirty="0" smtClean="0">
                <a:solidFill>
                  <a:schemeClr val="bg1"/>
                </a:solidFill>
              </a:rPr>
              <a:t> трубочек </a:t>
            </a:r>
            <a:r>
              <a:rPr lang="ru-RU" sz="2400" dirty="0">
                <a:solidFill>
                  <a:schemeClr val="bg1"/>
                </a:solidFill>
              </a:rPr>
              <a:t>из газетного </a:t>
            </a:r>
            <a:r>
              <a:rPr lang="ru-RU" sz="2400" dirty="0" smtClean="0">
                <a:solidFill>
                  <a:schemeClr val="bg1"/>
                </a:solidFill>
              </a:rPr>
              <a:t>листа длиной, </a:t>
            </a:r>
            <a:r>
              <a:rPr lang="ru-RU" sz="2400" dirty="0">
                <a:solidFill>
                  <a:schemeClr val="bg1"/>
                </a:solidFill>
              </a:rPr>
              <a:t>равной короткой стороне </a:t>
            </a:r>
            <a:r>
              <a:rPr lang="ru-RU" sz="2400" dirty="0" smtClean="0">
                <a:solidFill>
                  <a:schemeClr val="bg1"/>
                </a:solidFill>
              </a:rPr>
              <a:t>картонной заготовки  </a:t>
            </a:r>
            <a:r>
              <a:rPr lang="ru-RU" sz="2400" dirty="0">
                <a:solidFill>
                  <a:schemeClr val="bg1"/>
                </a:solidFill>
              </a:rPr>
              <a:t>с запасом по 2 см с каждой стороны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5. </a:t>
            </a:r>
            <a:r>
              <a:rPr lang="ru-RU" sz="2400" dirty="0">
                <a:solidFill>
                  <a:schemeClr val="bg1"/>
                </a:solidFill>
              </a:rPr>
              <a:t>Склеить 4 пирамиды, представляющие собой блоки с основанием из </a:t>
            </a:r>
            <a:r>
              <a:rPr lang="ru-RU" sz="2400" dirty="0" smtClean="0">
                <a:solidFill>
                  <a:schemeClr val="bg1"/>
                </a:solidFill>
              </a:rPr>
              <a:t>2-х </a:t>
            </a:r>
            <a:r>
              <a:rPr lang="ru-RU" sz="2400" dirty="0">
                <a:solidFill>
                  <a:schemeClr val="bg1"/>
                </a:solidFill>
              </a:rPr>
              <a:t>палочек.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9" y="1988840"/>
            <a:ext cx="25110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Я\Pictures\P10107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2489323" cy="1815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57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36904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Изготовление рамки из газетных листов.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1700808"/>
            <a:ext cx="7632848" cy="132197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6. Склеенные </a:t>
            </a:r>
            <a:r>
              <a:rPr lang="ru-RU" sz="2400" dirty="0">
                <a:solidFill>
                  <a:schemeClr val="bg1"/>
                </a:solidFill>
              </a:rPr>
              <a:t>блоки обрезать с 2-х сторон строго под углом </a:t>
            </a:r>
            <a:r>
              <a:rPr lang="ru-RU" sz="2400" dirty="0" smtClean="0">
                <a:solidFill>
                  <a:schemeClr val="bg1"/>
                </a:solidFill>
              </a:rPr>
              <a:t>45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cap="small" baseline="30000" dirty="0" smtClean="0">
                <a:solidFill>
                  <a:schemeClr val="bg1"/>
                </a:solidFill>
              </a:rPr>
              <a:t>0 </a:t>
            </a:r>
            <a:r>
              <a:rPr lang="ru-RU" sz="2400" dirty="0" smtClean="0">
                <a:solidFill>
                  <a:schemeClr val="bg1"/>
                </a:solidFill>
              </a:rPr>
              <a:t>и  наклеить </a:t>
            </a:r>
            <a:r>
              <a:rPr lang="ru-RU" sz="2400" dirty="0">
                <a:solidFill>
                  <a:schemeClr val="bg1"/>
                </a:solidFill>
              </a:rPr>
              <a:t>на </a:t>
            </a:r>
            <a:r>
              <a:rPr lang="ru-RU" sz="2400" dirty="0" smtClean="0">
                <a:solidFill>
                  <a:schemeClr val="bg1"/>
                </a:solidFill>
              </a:rPr>
              <a:t>картонную основу,  точно скрепляя углы.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Я\Pictures\2013-03-10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11" y="3481738"/>
            <a:ext cx="3960440" cy="1962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Я\Pictures\P1010745 изм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7" y="3501008"/>
            <a:ext cx="3312368" cy="1872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510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36904" cy="106779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Изготовление рамки из газетных листов.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419872" y="1988840"/>
            <a:ext cx="5328592" cy="43229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7. Готовую </a:t>
            </a:r>
            <a:r>
              <a:rPr lang="ru-RU" sz="2400" dirty="0">
                <a:solidFill>
                  <a:schemeClr val="bg1"/>
                </a:solidFill>
              </a:rPr>
              <a:t>рамку покрасить водоэмульсионной краской нужного цвета. Для этого в  белую водоэмульсионку можно добавить колер или гуашь.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8. Выполнить декорирование рамки (нанести рисунок, покрыть гелем с блестками, лаком, украсить бисером и т.д.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62" y="2132856"/>
            <a:ext cx="19208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327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Изготовление рамки из газетных листов.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013176"/>
            <a:ext cx="3822192" cy="936104"/>
          </a:xfrm>
        </p:spPr>
        <p:txBody>
          <a:bodyPr>
            <a:normAutofit fontScale="70000" lnSpcReduction="20000"/>
          </a:bodyPr>
          <a:lstStyle/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3100" dirty="0" smtClean="0">
                <a:solidFill>
                  <a:schemeClr val="bg1"/>
                </a:solidFill>
              </a:rPr>
              <a:t>9. В готовую рамку вклеить фото </a:t>
            </a: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99992" y="4869160"/>
            <a:ext cx="4248472" cy="1656184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10</a:t>
            </a:r>
            <a:r>
              <a:rPr lang="ru-RU" dirty="0">
                <a:solidFill>
                  <a:schemeClr val="bg1"/>
                </a:solidFill>
              </a:rPr>
              <a:t>. Изготовить подставку для рамки из той же картонной коробки и приклеить к рамке на нужной высоте.</a:t>
            </a:r>
          </a:p>
          <a:p>
            <a:endParaRPr lang="ru-RU" dirty="0"/>
          </a:p>
        </p:txBody>
      </p:sp>
      <p:pic>
        <p:nvPicPr>
          <p:cNvPr id="6147" name="Picture 3" descr="C:\Users\Я\Pictures\2013-03-17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06" y="1628800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Я\Pictures\P1010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5917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268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МАСТЕР – КЛАСС «Экологические аспекты воспитания на уроках технологии»</vt:lpstr>
      <vt:lpstr>Экологические аспекты воспитания на уроках технологии</vt:lpstr>
      <vt:lpstr>Слайд 3</vt:lpstr>
      <vt:lpstr>Изготовление рамки из газетных листов.</vt:lpstr>
      <vt:lpstr>Слайд 5</vt:lpstr>
      <vt:lpstr>Изготовление рамки из газетных листов.</vt:lpstr>
      <vt:lpstr>Изготовление рамки из газетных листов.</vt:lpstr>
      <vt:lpstr>Изготовление рамки из газетных листов.</vt:lpstr>
      <vt:lpstr>Изготовление рамки из газетных листов.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Asus</cp:lastModifiedBy>
  <cp:revision>18</cp:revision>
  <dcterms:created xsi:type="dcterms:W3CDTF">2013-03-03T18:39:05Z</dcterms:created>
  <dcterms:modified xsi:type="dcterms:W3CDTF">2013-03-25T14:16:28Z</dcterms:modified>
</cp:coreProperties>
</file>