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71" r:id="rId7"/>
    <p:sldId id="259" r:id="rId8"/>
    <p:sldId id="272" r:id="rId9"/>
    <p:sldId id="260" r:id="rId10"/>
    <p:sldId id="273" r:id="rId11"/>
    <p:sldId id="261" r:id="rId12"/>
    <p:sldId id="262" r:id="rId13"/>
    <p:sldId id="263" r:id="rId14"/>
    <p:sldId id="264" r:id="rId15"/>
    <p:sldId id="265" r:id="rId16"/>
    <p:sldId id="266" r:id="rId17"/>
    <p:sldId id="274" r:id="rId18"/>
    <p:sldId id="277" r:id="rId19"/>
    <p:sldId id="275" r:id="rId20"/>
    <p:sldId id="267" r:id="rId21"/>
    <p:sldId id="26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7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8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0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1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18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83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3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1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775D-02CF-458F-B7ED-523B7B04980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117F-06A9-4112-8F90-26BB151F4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0453" y="90959"/>
            <a:ext cx="7058892" cy="1161618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468" y="4539844"/>
            <a:ext cx="11521515" cy="205470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Кто из этих учёных помогал защищать свой город Сиракузы от римлян и при этом погиб? Легенда гласит: когда римлянин занёс меч над учёным, тот не просил пощады, а лишь воскликнул: «Не трогай мои чертежи!» В миг гибели учёный решал геометрическую задачу. </a:t>
            </a:r>
          </a:p>
          <a:p>
            <a:endParaRPr lang="ru-RU" dirty="0"/>
          </a:p>
        </p:txBody>
      </p:sp>
      <p:pic>
        <p:nvPicPr>
          <p:cNvPr id="1026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470" y="1382460"/>
            <a:ext cx="2193059" cy="22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87" y="1293318"/>
            <a:ext cx="1741345" cy="23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51" y="1382460"/>
            <a:ext cx="1862681" cy="221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515725259-1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40" y="1412651"/>
            <a:ext cx="1901355" cy="21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4" y="1412651"/>
            <a:ext cx="1860929" cy="221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69" y="3860763"/>
            <a:ext cx="1895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Декарт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24375" y="3860763"/>
            <a:ext cx="23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 Пифагор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39048" y="3878589"/>
            <a:ext cx="234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 Чебышев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16891" y="3858781"/>
            <a:ext cx="22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Архимед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0251" y="3893513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 Евклид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44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629" y="488235"/>
            <a:ext cx="3571058" cy="425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431" y="5073508"/>
            <a:ext cx="2313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5 Евклид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4162" y="41780"/>
            <a:ext cx="7001549" cy="1223613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/>
              <a:t>Расстояние между </a:t>
            </a:r>
            <a:r>
              <a:rPr lang="ru-RU" sz="4000" dirty="0" smtClean="0"/>
              <a:t>большим</a:t>
            </a:r>
          </a:p>
          <a:p>
            <a:pPr lvl="0"/>
            <a:r>
              <a:rPr lang="ru-RU" sz="4000" dirty="0" smtClean="0"/>
              <a:t> </a:t>
            </a:r>
            <a:r>
              <a:rPr lang="ru-RU" sz="4000" dirty="0"/>
              <a:t>и указательным пальцем? </a:t>
            </a:r>
            <a:endParaRPr lang="ru-RU" sz="4000" dirty="0" smtClean="0"/>
          </a:p>
          <a:p>
            <a:pPr lvl="0"/>
            <a:endParaRPr lang="ru-RU" sz="40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710" y="1446312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 ПУД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86" y="2126305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МИЛЯ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797" y="1446312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 ДЮЙМ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126305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 ДЮЖИНА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935666" y="1418419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 ВЕРСТА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931931" y="5257800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3 ДЮЙМ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3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4162" y="41780"/>
            <a:ext cx="7001549" cy="1223613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016" y="3695103"/>
            <a:ext cx="9511840" cy="1655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4000" dirty="0"/>
              <a:t>Старинная русская мера веса</a:t>
            </a:r>
            <a:r>
              <a:rPr lang="ru-RU" sz="4000" dirty="0" smtClean="0"/>
              <a:t>,</a:t>
            </a:r>
          </a:p>
          <a:p>
            <a:pPr lvl="0"/>
            <a:r>
              <a:rPr lang="ru-RU" sz="4000" dirty="0" smtClean="0"/>
              <a:t> </a:t>
            </a:r>
            <a:r>
              <a:rPr lang="ru-RU" sz="4000" dirty="0"/>
              <a:t>равная </a:t>
            </a:r>
            <a:r>
              <a:rPr lang="ru-RU" sz="4000" dirty="0" smtClean="0"/>
              <a:t>16 </a:t>
            </a:r>
            <a:r>
              <a:rPr lang="ru-RU" sz="4000" dirty="0"/>
              <a:t>кг</a:t>
            </a:r>
            <a:r>
              <a:rPr lang="ru-RU" sz="4000" dirty="0" smtClean="0"/>
              <a:t>?</a:t>
            </a:r>
          </a:p>
          <a:p>
            <a:pPr lvl="0"/>
            <a:r>
              <a:rPr lang="ru-RU" sz="4000" dirty="0" smtClean="0"/>
              <a:t> </a:t>
            </a:r>
            <a:endParaRPr lang="ru-RU" sz="40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710" y="1446312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 ПУД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86" y="2126305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МИЛЯ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797" y="1446312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 ДЮЙМ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126305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 ДЮЖИНА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935666" y="1418419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 ВЕРСТА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522783" y="5503891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1 ПУД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4162" y="41780"/>
            <a:ext cx="7001549" cy="1223613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4000" dirty="0"/>
              <a:t>Морская мера длины. </a:t>
            </a:r>
            <a:endParaRPr lang="ru-RU" sz="4000" dirty="0" smtClean="0"/>
          </a:p>
          <a:p>
            <a:pPr lvl="0"/>
            <a:endParaRPr lang="ru-RU" sz="40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710" y="1446312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 ПУД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86" y="2126305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МИЛЯ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797" y="1446312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 ДЮЙМ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126305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 ДЮЖИНА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935666" y="1418419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 ВЕРСТА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86626" y="5170836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 МИЛЯ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4162" y="41780"/>
            <a:ext cx="7001549" cy="1223613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/>
              <a:t>Какой мерой измеряли на Руси </a:t>
            </a:r>
            <a:endParaRPr lang="ru-RU" sz="4000" dirty="0" smtClean="0"/>
          </a:p>
          <a:p>
            <a:pPr lvl="0"/>
            <a:r>
              <a:rPr lang="ru-RU" sz="4000" dirty="0" smtClean="0"/>
              <a:t>расстояние </a:t>
            </a:r>
            <a:r>
              <a:rPr lang="ru-RU" sz="4000" dirty="0"/>
              <a:t>между городами? </a:t>
            </a:r>
            <a:endParaRPr lang="ru-RU" sz="4000" dirty="0" smtClean="0"/>
          </a:p>
          <a:p>
            <a:pPr lvl="0"/>
            <a:endParaRPr lang="ru-RU" sz="4000" dirty="0"/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710" y="1446312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 ПУД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86" y="2126305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МИЛЯ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797" y="1446312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 ДЮЙМ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126305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 ДЮЖИНА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935666" y="1418419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 ВЕРСТА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914971" y="5317761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5 ВЕРСТА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5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4162" y="41780"/>
            <a:ext cx="7001549" cy="1223613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016" y="3015110"/>
            <a:ext cx="9144000" cy="1655762"/>
          </a:xfrm>
        </p:spPr>
        <p:txBody>
          <a:bodyPr>
            <a:noAutofit/>
          </a:bodyPr>
          <a:lstStyle/>
          <a:p>
            <a:pPr lvl="0"/>
            <a:r>
              <a:rPr lang="ru-RU" sz="4000" dirty="0"/>
              <a:t>Некоторые виды товаров: столовые ножи, вилки, игральные карты, перья, ручки, карандаши, продавали счетом по 12 штук. Как называется такая величина? </a:t>
            </a:r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710" y="1446312"/>
            <a:ext cx="1444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 ПУД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86" y="2126305"/>
            <a:ext cx="2018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МИЛЯ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797" y="1446312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 ДЮЙМ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126305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 ДЮЖИНА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935666" y="1418419"/>
            <a:ext cx="2142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 ВЕРСТА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794923" y="5712703"/>
            <a:ext cx="268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4 ДЮЖИНА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5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27" y="0"/>
            <a:ext cx="9144000" cy="1120054"/>
          </a:xfrm>
        </p:spPr>
        <p:txBody>
          <a:bodyPr/>
          <a:lstStyle/>
          <a:p>
            <a:r>
              <a:rPr lang="ru-RU" dirty="0" smtClean="0"/>
              <a:t>Логические цепочки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326" y="1120053"/>
            <a:ext cx="11326091" cy="47404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Расположите в порядке увеличения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  Ядро              Протон             Атом               Молекула</a:t>
            </a:r>
            <a:endParaRPr lang="ru-RU" sz="4000" dirty="0" smtClean="0"/>
          </a:p>
          <a:p>
            <a:r>
              <a:rPr lang="ru-RU" sz="4000" dirty="0" smtClean="0"/>
              <a:t> 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072" y="2140527"/>
            <a:ext cx="15655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№1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6407727" y="2140527"/>
            <a:ext cx="1655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№3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9864437" y="2167337"/>
            <a:ext cx="1801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№4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532905" y="2140527"/>
            <a:ext cx="1475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№2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371801" y="4937142"/>
            <a:ext cx="2863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№1 </a:t>
            </a:r>
            <a:r>
              <a:rPr lang="ru-RU" sz="5400" dirty="0" smtClean="0">
                <a:solidFill>
                  <a:srgbClr val="FF0000"/>
                </a:solidFill>
              </a:rPr>
              <a:t>- </a:t>
            </a:r>
            <a:r>
              <a:rPr lang="ru-RU" sz="5400" dirty="0" smtClean="0">
                <a:solidFill>
                  <a:srgbClr val="FF0000"/>
                </a:solidFill>
              </a:rPr>
              <a:t>№2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27" y="0"/>
            <a:ext cx="9144000" cy="1120054"/>
          </a:xfrm>
        </p:spPr>
        <p:txBody>
          <a:bodyPr/>
          <a:lstStyle/>
          <a:p>
            <a:r>
              <a:rPr lang="ru-RU" dirty="0" smtClean="0"/>
              <a:t>Логические цепочки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327" y="1120053"/>
            <a:ext cx="10439400" cy="47404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Расположите в порядке увеличения</a:t>
            </a:r>
          </a:p>
          <a:p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5523" y="2091230"/>
            <a:ext cx="1749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№1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6341056" y="2140527"/>
            <a:ext cx="18001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№3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8834005" y="2140527"/>
            <a:ext cx="184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№4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909967" y="2091230"/>
            <a:ext cx="1479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№2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229591" y="3161000"/>
            <a:ext cx="2341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1мкА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107" y="3161000"/>
            <a:ext cx="2341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1мА</a:t>
            </a:r>
            <a:endParaRPr lang="ru-RU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6340247" y="3190505"/>
            <a:ext cx="2341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1кА</a:t>
            </a:r>
            <a:endParaRPr lang="ru-RU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8984727" y="3207949"/>
            <a:ext cx="2341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1А</a:t>
            </a:r>
            <a:endParaRPr lang="ru-RU" sz="66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4371801" y="4937142"/>
            <a:ext cx="2863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№4 - №3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5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27" y="0"/>
            <a:ext cx="9144000" cy="1120054"/>
          </a:xfrm>
        </p:spPr>
        <p:txBody>
          <a:bodyPr/>
          <a:lstStyle/>
          <a:p>
            <a:r>
              <a:rPr lang="ru-RU" dirty="0" smtClean="0"/>
              <a:t>Логические цепочки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327" y="1120053"/>
            <a:ext cx="10439400" cy="47404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Расположите в хронологическом порядке</a:t>
            </a:r>
          </a:p>
          <a:p>
            <a:endParaRPr lang="ru-RU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4038" y="1925083"/>
            <a:ext cx="28360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№1</a:t>
            </a:r>
          </a:p>
          <a:p>
            <a:r>
              <a:rPr lang="ru-RU" sz="4000" dirty="0" smtClean="0"/>
              <a:t>Екатерина </a:t>
            </a:r>
            <a:r>
              <a:rPr lang="en-US" sz="4000" dirty="0" smtClean="0"/>
              <a:t>II</a:t>
            </a:r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72437" y="1915419"/>
            <a:ext cx="29700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№3</a:t>
            </a:r>
            <a:endParaRPr lang="en-US" sz="4000" dirty="0" smtClean="0"/>
          </a:p>
          <a:p>
            <a:r>
              <a:rPr lang="ru-RU" sz="4000" dirty="0" smtClean="0"/>
              <a:t>Александр </a:t>
            </a:r>
            <a:r>
              <a:rPr lang="en-US" sz="4000" dirty="0" smtClean="0"/>
              <a:t>I</a:t>
            </a:r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303424" y="1949290"/>
            <a:ext cx="262533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№4</a:t>
            </a:r>
            <a:endParaRPr lang="ru-RU" sz="4000" dirty="0" smtClean="0"/>
          </a:p>
          <a:p>
            <a:r>
              <a:rPr lang="ru-RU" sz="4000" dirty="0" smtClean="0"/>
              <a:t>Павел</a:t>
            </a:r>
            <a:r>
              <a:rPr lang="en-US" sz="4000" dirty="0" smtClean="0"/>
              <a:t> </a:t>
            </a:r>
            <a:r>
              <a:rPr lang="en-US" sz="4000" dirty="0" smtClean="0"/>
              <a:t>I</a:t>
            </a:r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7227" y="7607496"/>
            <a:ext cx="3103559" cy="143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dirty="0"/>
          </a:p>
        </p:txBody>
      </p:sp>
      <p:pic>
        <p:nvPicPr>
          <p:cNvPr id="14" name="Picture 2" descr="http://www.opoccuu.com/150px-Katharina-II-von-Russ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16" y="3528493"/>
            <a:ext cx="2149461" cy="295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opoccuu.com/150px-Aldaw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37" y="3550813"/>
            <a:ext cx="1847850" cy="290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www.opoccuu.com/150px-Zar_Nikolaus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570" y="3528493"/>
            <a:ext cx="2199979" cy="293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Император Паве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841" y="3528493"/>
            <a:ext cx="2212761" cy="290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56259" y="1945864"/>
            <a:ext cx="2445517" cy="504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№2</a:t>
            </a:r>
            <a:endParaRPr lang="en-US" sz="4000" dirty="0" smtClean="0"/>
          </a:p>
          <a:p>
            <a:r>
              <a:rPr lang="ru-RU" sz="4000" dirty="0" smtClean="0"/>
              <a:t>Николай </a:t>
            </a:r>
            <a:r>
              <a:rPr lang="en-US" sz="4000" dirty="0" smtClean="0"/>
              <a:t>I</a:t>
            </a:r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68607" y="1578067"/>
            <a:ext cx="2541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№2 - №4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27" y="0"/>
            <a:ext cx="9144000" cy="1120054"/>
          </a:xfrm>
        </p:spPr>
        <p:txBody>
          <a:bodyPr/>
          <a:lstStyle/>
          <a:p>
            <a:r>
              <a:rPr lang="ru-RU" dirty="0" smtClean="0"/>
              <a:t>Логические цепочки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327" y="1120053"/>
            <a:ext cx="10439400" cy="47404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Расположите в порядке уменьшения углы</a:t>
            </a:r>
          </a:p>
          <a:p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5523" y="2091230"/>
            <a:ext cx="1749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№1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6341056" y="2140527"/>
            <a:ext cx="18001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№3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8834005" y="2140527"/>
            <a:ext cx="184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№4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909967" y="2091230"/>
            <a:ext cx="1479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№2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40327" y="3161000"/>
            <a:ext cx="3030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развёрнутый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848107" y="3161000"/>
            <a:ext cx="2341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прямой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340247" y="3190505"/>
            <a:ext cx="2341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тупой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8713670" y="3199226"/>
            <a:ext cx="2341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острый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268992" y="4671808"/>
            <a:ext cx="3241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№3 - №2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5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54" y="524390"/>
            <a:ext cx="2983491" cy="400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3622962" y="4832997"/>
            <a:ext cx="527165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4 Архимед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4945" y="0"/>
            <a:ext cx="9144000" cy="1078490"/>
          </a:xfrm>
        </p:spPr>
        <p:txBody>
          <a:bodyPr/>
          <a:lstStyle/>
          <a:p>
            <a:r>
              <a:rPr lang="ru-RU" dirty="0" smtClean="0"/>
              <a:t>Грамотейка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4945" y="2105747"/>
            <a:ext cx="9144000" cy="2570162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МАТЕМАТИЧЕСКИЕ СЛОВА НА БУКВЫ</a:t>
            </a:r>
          </a:p>
          <a:p>
            <a:r>
              <a:rPr lang="ru-RU" dirty="0" smtClean="0"/>
              <a:t>П</a:t>
            </a:r>
          </a:p>
          <a:p>
            <a:r>
              <a:rPr lang="ru-RU" dirty="0" smtClean="0"/>
              <a:t>К</a:t>
            </a:r>
          </a:p>
          <a:p>
            <a:r>
              <a:rPr lang="ru-RU" dirty="0" smtClean="0"/>
              <a:t>Т</a:t>
            </a:r>
          </a:p>
          <a:p>
            <a:r>
              <a:rPr lang="ru-RU" dirty="0"/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32875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9473" y="623454"/>
            <a:ext cx="9144000" cy="1244745"/>
          </a:xfrm>
        </p:spPr>
        <p:txBody>
          <a:bodyPr/>
          <a:lstStyle/>
          <a:p>
            <a:r>
              <a:rPr lang="ru-RU" dirty="0" smtClean="0"/>
              <a:t>Кто больше?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9473" y="2957802"/>
            <a:ext cx="9144000" cy="1655762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АРИФМЕТИКА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0453" y="90959"/>
            <a:ext cx="7058892" cy="1161618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468" y="4539844"/>
            <a:ext cx="11521515" cy="205470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В наше время известно более 150 вариантов доказательства этой теоремы. А вот для древних школяров она была не проста, поэтому они называли ее «ветряной мельницей», «ослиный мост», и даже «бегство убогих». Имя какого математика носит эта теорема? </a:t>
            </a:r>
          </a:p>
          <a:p>
            <a:endParaRPr lang="ru-RU" dirty="0"/>
          </a:p>
        </p:txBody>
      </p:sp>
      <p:pic>
        <p:nvPicPr>
          <p:cNvPr id="1026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470" y="1382460"/>
            <a:ext cx="2193059" cy="22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87" y="1293318"/>
            <a:ext cx="1741345" cy="23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51" y="1382460"/>
            <a:ext cx="1862681" cy="221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515725259-1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40" y="1412651"/>
            <a:ext cx="1901355" cy="21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4" y="1412651"/>
            <a:ext cx="1860929" cy="221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69" y="3860763"/>
            <a:ext cx="1895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Декарт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24375" y="3860763"/>
            <a:ext cx="23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 Пифагор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39048" y="3878589"/>
            <a:ext cx="234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 Чебышев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16891" y="3858781"/>
            <a:ext cx="22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Архимед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0251" y="3893513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 Евклид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86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032" y="506127"/>
            <a:ext cx="3138558" cy="374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38975" y="4429919"/>
            <a:ext cx="272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2 Пифагор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0453" y="90959"/>
            <a:ext cx="7058892" cy="1161618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468" y="4539844"/>
            <a:ext cx="11521515" cy="2054703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Мушкетер. Человек широких творческих интересов. Им получены глубокие результаты в философии, математике, физике, биологии, медицине. В математике известен тем, что ввел прямоугольную систему координат. О ком идет речь? </a:t>
            </a:r>
            <a:r>
              <a:rPr lang="ru-RU" sz="3200" dirty="0" smtClean="0"/>
              <a:t>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470" y="1382460"/>
            <a:ext cx="2193059" cy="22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87" y="1293318"/>
            <a:ext cx="1741345" cy="23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51" y="1382460"/>
            <a:ext cx="1862681" cy="221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515725259-1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40" y="1412651"/>
            <a:ext cx="1901355" cy="21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4" y="1412651"/>
            <a:ext cx="1860929" cy="221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69" y="3860763"/>
            <a:ext cx="1895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Декарт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24375" y="3860763"/>
            <a:ext cx="23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 Пифагор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39048" y="3878589"/>
            <a:ext cx="234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 Чебышев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16891" y="3858781"/>
            <a:ext cx="22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Архимед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0251" y="3893513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 Евклид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06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51323" y="571969"/>
            <a:ext cx="3632475" cy="3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48015" y="4429919"/>
            <a:ext cx="22767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1 Декарт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0453" y="90959"/>
            <a:ext cx="7058892" cy="1161618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468" y="4855658"/>
            <a:ext cx="11521515" cy="1738889"/>
          </a:xfrm>
        </p:spPr>
        <p:txBody>
          <a:bodyPr/>
          <a:lstStyle/>
          <a:p>
            <a:pPr lvl="0"/>
            <a:r>
              <a:rPr lang="ru-RU" sz="3200" dirty="0"/>
              <a:t>Кто из этих учёных участвовал в атлетических состязаниях и на олимпийских играх был дважды увенчан лавровым венком за победу в кулачном бою? </a:t>
            </a:r>
          </a:p>
          <a:p>
            <a:endParaRPr lang="ru-RU" dirty="0"/>
          </a:p>
        </p:txBody>
      </p:sp>
      <p:pic>
        <p:nvPicPr>
          <p:cNvPr id="1026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470" y="1382460"/>
            <a:ext cx="2193059" cy="22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87" y="1293318"/>
            <a:ext cx="1741345" cy="23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51" y="1382460"/>
            <a:ext cx="1862681" cy="221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515725259-1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40" y="1412651"/>
            <a:ext cx="1901355" cy="21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4" y="1412651"/>
            <a:ext cx="1860929" cy="221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69" y="3860763"/>
            <a:ext cx="1895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Декарт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24375" y="3860763"/>
            <a:ext cx="23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 Пифагор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39048" y="3878589"/>
            <a:ext cx="234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 Чебышев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16891" y="3858781"/>
            <a:ext cx="22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Архимед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0251" y="3893513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 Евклид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6561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032" y="506127"/>
            <a:ext cx="3138558" cy="374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99368" y="4429919"/>
            <a:ext cx="272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2 Пифагор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0453" y="90959"/>
            <a:ext cx="7058892" cy="1161618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468" y="4539844"/>
            <a:ext cx="11521515" cy="2054703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Великий математик всех времен, сумевший обобщить и систематизировать все известные математические факты в уникальной книге «Элементы» («Начала»). </a:t>
            </a:r>
            <a:r>
              <a:rPr lang="ru-RU" sz="3200" dirty="0" smtClean="0"/>
              <a:t>Назовите </a:t>
            </a:r>
            <a:r>
              <a:rPr lang="ru-RU" sz="3200" dirty="0"/>
              <a:t>этого математика? </a:t>
            </a:r>
          </a:p>
          <a:p>
            <a:endParaRPr lang="ru-RU" dirty="0"/>
          </a:p>
        </p:txBody>
      </p:sp>
      <p:pic>
        <p:nvPicPr>
          <p:cNvPr id="1026" name="Picture 2" descr="http://g-ecx.images-amazon.com/images/G/01/askville/9774915_9902814_mywrite/descar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470" y="1382460"/>
            <a:ext cx="2193059" cy="22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05856785-3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87" y="1293318"/>
            <a:ext cx="1741345" cy="23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ru.yandex.net/i?id=109717058-3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51" y="1382460"/>
            <a:ext cx="1862681" cy="221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515725259-1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40" y="1412651"/>
            <a:ext cx="1901355" cy="21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0-tub-ru.yandex.net/i?id=281591265-3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64" y="1412651"/>
            <a:ext cx="1860929" cy="221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7469" y="3860763"/>
            <a:ext cx="1895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Декарт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24375" y="3860763"/>
            <a:ext cx="23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 Пифагор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39048" y="3878589"/>
            <a:ext cx="234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 Чебышев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16891" y="3858781"/>
            <a:ext cx="22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Архимед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20251" y="3893513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 Евклид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35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500</Words>
  <Application>Microsoft Office PowerPoint</Application>
  <PresentationFormat>Широкоэкранный</PresentationFormat>
  <Paragraphs>152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Великие математики</vt:lpstr>
      <vt:lpstr>Презентация PowerPoint</vt:lpstr>
      <vt:lpstr>Великие математики</vt:lpstr>
      <vt:lpstr>Презентация PowerPoint</vt:lpstr>
      <vt:lpstr>Великие математики</vt:lpstr>
      <vt:lpstr>Презентация PowerPoint</vt:lpstr>
      <vt:lpstr>Великие математики</vt:lpstr>
      <vt:lpstr>Презентация PowerPoint</vt:lpstr>
      <vt:lpstr>Великие математики</vt:lpstr>
      <vt:lpstr>Презентация PowerPoint</vt:lpstr>
      <vt:lpstr>ВОПРОС - ОТВЕТ</vt:lpstr>
      <vt:lpstr>ВОПРОС - ОТВЕТ</vt:lpstr>
      <vt:lpstr>ВОПРОС - ОТВЕТ</vt:lpstr>
      <vt:lpstr>ВОПРОС - ОТВЕТ</vt:lpstr>
      <vt:lpstr>ВОПРОС - ОТВЕТ</vt:lpstr>
      <vt:lpstr>Логические цепочки</vt:lpstr>
      <vt:lpstr>Логические цепочки</vt:lpstr>
      <vt:lpstr>Логические цепочки</vt:lpstr>
      <vt:lpstr>Логические цепочки</vt:lpstr>
      <vt:lpstr>Грамотейка</vt:lpstr>
      <vt:lpstr>Кто больше?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математики</dc:title>
  <dc:creator>Екатерина Фролова</dc:creator>
  <cp:lastModifiedBy>Екатерина Фролова</cp:lastModifiedBy>
  <cp:revision>19</cp:revision>
  <dcterms:created xsi:type="dcterms:W3CDTF">2014-04-08T12:20:27Z</dcterms:created>
  <dcterms:modified xsi:type="dcterms:W3CDTF">2014-04-16T16:13:57Z</dcterms:modified>
</cp:coreProperties>
</file>